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734" r:id="rId6"/>
  </p:sldMasterIdLst>
  <p:notesMasterIdLst>
    <p:notesMasterId r:id="rId26"/>
  </p:notesMasterIdLst>
  <p:sldIdLst>
    <p:sldId id="688" r:id="rId7"/>
    <p:sldId id="723" r:id="rId8"/>
    <p:sldId id="724" r:id="rId9"/>
    <p:sldId id="729" r:id="rId10"/>
    <p:sldId id="730" r:id="rId11"/>
    <p:sldId id="733" r:id="rId12"/>
    <p:sldId id="710" r:id="rId13"/>
    <p:sldId id="734" r:id="rId14"/>
    <p:sldId id="735" r:id="rId15"/>
    <p:sldId id="725" r:id="rId16"/>
    <p:sldId id="713" r:id="rId17"/>
    <p:sldId id="738" r:id="rId18"/>
    <p:sldId id="739" r:id="rId19"/>
    <p:sldId id="740" r:id="rId20"/>
    <p:sldId id="741" r:id="rId21"/>
    <p:sldId id="742" r:id="rId22"/>
    <p:sldId id="743" r:id="rId23"/>
    <p:sldId id="737" r:id="rId24"/>
    <p:sldId id="696" r:id="rId25"/>
  </p:sldIdLst>
  <p:sldSz cx="12192000" cy="6858000"/>
  <p:notesSz cx="6858000" cy="9144000"/>
  <p:defaultTextStyle>
    <a:defPPr>
      <a:defRPr lang="en-US"/>
    </a:defPPr>
    <a:lvl1pPr algn="l" defTabSz="457179" rtl="0" fontAlgn="base">
      <a:spcBef>
        <a:spcPct val="0"/>
      </a:spcBef>
      <a:spcAft>
        <a:spcPct val="0"/>
      </a:spcAft>
      <a:defRPr kern="1200">
        <a:solidFill>
          <a:schemeClr val="tx1"/>
        </a:solidFill>
        <a:latin typeface="Lucida Grande" pitchFamily="-84" charset="0"/>
        <a:ea typeface="MS PGothic" pitchFamily="34" charset="-128"/>
        <a:cs typeface="+mn-cs"/>
      </a:defRPr>
    </a:lvl1pPr>
    <a:lvl2pPr marL="457179" algn="l" defTabSz="457179" rtl="0" fontAlgn="base">
      <a:spcBef>
        <a:spcPct val="0"/>
      </a:spcBef>
      <a:spcAft>
        <a:spcPct val="0"/>
      </a:spcAft>
      <a:defRPr kern="1200">
        <a:solidFill>
          <a:schemeClr val="tx1"/>
        </a:solidFill>
        <a:latin typeface="Lucida Grande" pitchFamily="-84" charset="0"/>
        <a:ea typeface="MS PGothic" pitchFamily="34" charset="-128"/>
        <a:cs typeface="+mn-cs"/>
      </a:defRPr>
    </a:lvl2pPr>
    <a:lvl3pPr marL="914358" algn="l" defTabSz="457179" rtl="0" fontAlgn="base">
      <a:spcBef>
        <a:spcPct val="0"/>
      </a:spcBef>
      <a:spcAft>
        <a:spcPct val="0"/>
      </a:spcAft>
      <a:defRPr kern="1200">
        <a:solidFill>
          <a:schemeClr val="tx1"/>
        </a:solidFill>
        <a:latin typeface="Lucida Grande" pitchFamily="-84" charset="0"/>
        <a:ea typeface="MS PGothic" pitchFamily="34" charset="-128"/>
        <a:cs typeface="+mn-cs"/>
      </a:defRPr>
    </a:lvl3pPr>
    <a:lvl4pPr marL="1371537" algn="l" defTabSz="457179" rtl="0" fontAlgn="base">
      <a:spcBef>
        <a:spcPct val="0"/>
      </a:spcBef>
      <a:spcAft>
        <a:spcPct val="0"/>
      </a:spcAft>
      <a:defRPr kern="1200">
        <a:solidFill>
          <a:schemeClr val="tx1"/>
        </a:solidFill>
        <a:latin typeface="Lucida Grande" pitchFamily="-84" charset="0"/>
        <a:ea typeface="MS PGothic" pitchFamily="34" charset="-128"/>
        <a:cs typeface="+mn-cs"/>
      </a:defRPr>
    </a:lvl4pPr>
    <a:lvl5pPr marL="1828717" algn="l" defTabSz="457179" rtl="0" fontAlgn="base">
      <a:spcBef>
        <a:spcPct val="0"/>
      </a:spcBef>
      <a:spcAft>
        <a:spcPct val="0"/>
      </a:spcAft>
      <a:defRPr kern="1200">
        <a:solidFill>
          <a:schemeClr val="tx1"/>
        </a:solidFill>
        <a:latin typeface="Lucida Grande" pitchFamily="-84" charset="0"/>
        <a:ea typeface="MS PGothic" pitchFamily="34" charset="-128"/>
        <a:cs typeface="+mn-cs"/>
      </a:defRPr>
    </a:lvl5pPr>
    <a:lvl6pPr marL="2285896" algn="l" defTabSz="914358" rtl="0" eaLnBrk="1" latinLnBrk="0" hangingPunct="1">
      <a:defRPr kern="1200">
        <a:solidFill>
          <a:schemeClr val="tx1"/>
        </a:solidFill>
        <a:latin typeface="Lucida Grande" pitchFamily="-84" charset="0"/>
        <a:ea typeface="MS PGothic" pitchFamily="34" charset="-128"/>
        <a:cs typeface="+mn-cs"/>
      </a:defRPr>
    </a:lvl6pPr>
    <a:lvl7pPr marL="2743074" algn="l" defTabSz="914358" rtl="0" eaLnBrk="1" latinLnBrk="0" hangingPunct="1">
      <a:defRPr kern="1200">
        <a:solidFill>
          <a:schemeClr val="tx1"/>
        </a:solidFill>
        <a:latin typeface="Lucida Grande" pitchFamily="-84" charset="0"/>
        <a:ea typeface="MS PGothic" pitchFamily="34" charset="-128"/>
        <a:cs typeface="+mn-cs"/>
      </a:defRPr>
    </a:lvl7pPr>
    <a:lvl8pPr marL="3200253" algn="l" defTabSz="914358" rtl="0" eaLnBrk="1" latinLnBrk="0" hangingPunct="1">
      <a:defRPr kern="1200">
        <a:solidFill>
          <a:schemeClr val="tx1"/>
        </a:solidFill>
        <a:latin typeface="Lucida Grande" pitchFamily="-84" charset="0"/>
        <a:ea typeface="MS PGothic" pitchFamily="34" charset="-128"/>
        <a:cs typeface="+mn-cs"/>
      </a:defRPr>
    </a:lvl8pPr>
    <a:lvl9pPr marL="3657432" algn="l" defTabSz="914358" rtl="0" eaLnBrk="1" latinLnBrk="0" hangingPunct="1">
      <a:defRPr kern="1200">
        <a:solidFill>
          <a:schemeClr val="tx1"/>
        </a:solidFill>
        <a:latin typeface="Lucida Grande" pitchFamily="-84" charset="0"/>
        <a:ea typeface="MS PGothic" pitchFamily="34"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aver, Linda" initials="WL" lastIdx="0" clrIdx="0">
    <p:extLst>
      <p:ext uri="{19B8F6BF-5375-455C-9EA6-DF929625EA0E}">
        <p15:presenceInfo xmlns:p15="http://schemas.microsoft.com/office/powerpoint/2012/main" userId="S-1-5-21-1714301699-2076056820-1008150880-157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84B"/>
    <a:srgbClr val="FFA15B"/>
    <a:srgbClr val="0070C0"/>
    <a:srgbClr val="00B0F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C97AAC-50E4-8FF6-D5B1-E6188AEBCEC9}" v="16" dt="2019-08-07T20:03:28.038"/>
    <p1510:client id="{B21FE32B-BABD-1843-526D-4434F7649672}" v="2" dt="2019-08-07T19:50:40.455"/>
    <p1510:client id="{10C84369-C583-123F-0BA6-955B8D5DEFCA}" v="2" dt="2019-08-08T17:30:52.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1032" y="7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xml" Id="rId8" /><Relationship Type="http://schemas.openxmlformats.org/officeDocument/2006/relationships/slide" Target="slides/slide7.xml" Id="rId13" /><Relationship Type="http://schemas.openxmlformats.org/officeDocument/2006/relationships/slide" Target="slides/slide12.xml" Id="rId18" /><Relationship Type="http://schemas.openxmlformats.org/officeDocument/2006/relationships/notesMaster" Target="notesMasters/notesMaster1.xml" Id="rId26" /><Relationship Type="http://schemas.openxmlformats.org/officeDocument/2006/relationships/customXml" Target="../customXml/item3.xml" Id="rId3" /><Relationship Type="http://schemas.openxmlformats.org/officeDocument/2006/relationships/slide" Target="slides/slide15.xml" Id="rId21" /><Relationship Type="http://schemas.openxmlformats.org/officeDocument/2006/relationships/slide" Target="slides/slide1.xml" Id="rId7" /><Relationship Type="http://schemas.openxmlformats.org/officeDocument/2006/relationships/slide" Target="slides/slide6.xml" Id="rId12" /><Relationship Type="http://schemas.openxmlformats.org/officeDocument/2006/relationships/slide" Target="slides/slide11.xml" Id="rId17" /><Relationship Type="http://schemas.openxmlformats.org/officeDocument/2006/relationships/slide" Target="slides/slide19.xml" Id="rId25" /><Relationship Type="http://schemas.microsoft.com/office/2015/10/relationships/revisionInfo" Target="revisionInfo.xml" Id="rId33" /><Relationship Type="http://schemas.openxmlformats.org/officeDocument/2006/relationships/customXml" Target="../customXml/item2.xml" Id="rId2" /><Relationship Type="http://schemas.openxmlformats.org/officeDocument/2006/relationships/slide" Target="slides/slide10.xml" Id="rId16" /><Relationship Type="http://schemas.openxmlformats.org/officeDocument/2006/relationships/slide" Target="slides/slide14.xml" Id="rId20" /><Relationship Type="http://schemas.openxmlformats.org/officeDocument/2006/relationships/viewProps" Target="viewProps.xml" Id="rId29" /><Relationship Type="http://schemas.openxmlformats.org/officeDocument/2006/relationships/customXml" Target="../customXml/item1.xml" Id="rId1" /><Relationship Type="http://schemas.openxmlformats.org/officeDocument/2006/relationships/slideMaster" Target="slideMasters/slideMaster3.xml" Id="rId6" /><Relationship Type="http://schemas.openxmlformats.org/officeDocument/2006/relationships/slide" Target="slides/slide5.xml" Id="rId11" /><Relationship Type="http://schemas.openxmlformats.org/officeDocument/2006/relationships/slide" Target="slides/slide18.xml" Id="rId24" /><Relationship Type="http://schemas.openxmlformats.org/officeDocument/2006/relationships/slideMaster" Target="slideMasters/slideMaster2.xml" Id="rId5" /><Relationship Type="http://schemas.openxmlformats.org/officeDocument/2006/relationships/slide" Target="slides/slide9.xml" Id="rId15" /><Relationship Type="http://schemas.openxmlformats.org/officeDocument/2006/relationships/slide" Target="slides/slide17.xml" Id="rId23" /><Relationship Type="http://schemas.openxmlformats.org/officeDocument/2006/relationships/presProps" Target="presProps.xml" Id="rId28" /><Relationship Type="http://schemas.openxmlformats.org/officeDocument/2006/relationships/slide" Target="slides/slide4.xml" Id="rId10" /><Relationship Type="http://schemas.openxmlformats.org/officeDocument/2006/relationships/slide" Target="slides/slide13.xml" Id="rId19" /><Relationship Type="http://schemas.openxmlformats.org/officeDocument/2006/relationships/tableStyles" Target="tableStyles.xml" Id="rId31" /><Relationship Type="http://schemas.openxmlformats.org/officeDocument/2006/relationships/slideMaster" Target="slideMasters/slideMaster1.xml" Id="rId4" /><Relationship Type="http://schemas.openxmlformats.org/officeDocument/2006/relationships/slide" Target="slides/slide3.xml" Id="rId9" /><Relationship Type="http://schemas.openxmlformats.org/officeDocument/2006/relationships/slide" Target="slides/slide8.xml" Id="rId14" /><Relationship Type="http://schemas.openxmlformats.org/officeDocument/2006/relationships/slide" Target="slides/slide16.xml" Id="rId22" /><Relationship Type="http://schemas.openxmlformats.org/officeDocument/2006/relationships/commentAuthors" Target="commentAuthors.xml" Id="rId27" /><Relationship Type="http://schemas.openxmlformats.org/officeDocument/2006/relationships/theme" Target="theme/theme1.xml" Id="rId30"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454F2-D275-40DB-9965-36E9EA5CCD7A}" type="datetimeFigureOut">
              <a:rPr lang="en-PH" smtClean="0"/>
              <a:t>08/08/2019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A96E11-F41E-405B-B18D-EAFADCAD3E8F}" type="slidenum">
              <a:rPr lang="en-PH" smtClean="0"/>
              <a:t>‹#›</a:t>
            </a:fld>
            <a:endParaRPr lang="en-PH"/>
          </a:p>
        </p:txBody>
      </p:sp>
    </p:spTree>
    <p:extLst>
      <p:ext uri="{BB962C8B-B14F-4D97-AF65-F5344CB8AC3E}">
        <p14:creationId xmlns:p14="http://schemas.microsoft.com/office/powerpoint/2010/main" val="144872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837212-D45C-4D6B-ACDB-1FFDC1F8CB80}"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S PGothic"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PH" sz="1200" b="0" i="0" u="none" strike="noStrike" kern="1200" cap="none" spc="0" normalizeH="0" baseline="0" noProof="0">
              <a:ln>
                <a:noFill/>
              </a:ln>
              <a:solidFill>
                <a:prstClr val="black"/>
              </a:solidFill>
              <a:effectLst/>
              <a:uLnTx/>
              <a:uFillTx/>
              <a:latin typeface="Calibri" panose="020F0502020204030204"/>
              <a:ea typeface="MS PGothic" pitchFamily="34" charset="-128"/>
              <a:cs typeface="+mn-cs"/>
            </a:endParaRPr>
          </a:p>
        </p:txBody>
      </p:sp>
    </p:spTree>
    <p:extLst>
      <p:ext uri="{BB962C8B-B14F-4D97-AF65-F5344CB8AC3E}">
        <p14:creationId xmlns:p14="http://schemas.microsoft.com/office/powerpoint/2010/main" val="246361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15</a:t>
            </a:fld>
            <a:endParaRPr lang="en-PH"/>
          </a:p>
        </p:txBody>
      </p:sp>
    </p:spTree>
    <p:extLst>
      <p:ext uri="{BB962C8B-B14F-4D97-AF65-F5344CB8AC3E}">
        <p14:creationId xmlns:p14="http://schemas.microsoft.com/office/powerpoint/2010/main" val="407827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16</a:t>
            </a:fld>
            <a:endParaRPr lang="en-PH"/>
          </a:p>
        </p:txBody>
      </p:sp>
    </p:spTree>
    <p:extLst>
      <p:ext uri="{BB962C8B-B14F-4D97-AF65-F5344CB8AC3E}">
        <p14:creationId xmlns:p14="http://schemas.microsoft.com/office/powerpoint/2010/main" val="4243653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17</a:t>
            </a:fld>
            <a:endParaRPr lang="en-PH"/>
          </a:p>
        </p:txBody>
      </p:sp>
    </p:spTree>
    <p:extLst>
      <p:ext uri="{BB962C8B-B14F-4D97-AF65-F5344CB8AC3E}">
        <p14:creationId xmlns:p14="http://schemas.microsoft.com/office/powerpoint/2010/main" val="1683421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VCNG Regional PMs: </a:t>
            </a:r>
            <a:r>
              <a:rPr lang="en-US" sz="1200" kern="1200" dirty="0">
                <a:solidFill>
                  <a:schemeClr val="tx1"/>
                </a:solidFill>
                <a:effectLst/>
                <a:latin typeface="+mn-lt"/>
                <a:ea typeface="+mn-ea"/>
                <a:cs typeface="+mn-cs"/>
              </a:rPr>
              <a:t>Joanne Whitlie – Europe, Carmela Corpuz – Asia, Ana Pozos – LA, Jason Harmon – NA, Mai Shrief – IMEA,  Tom Hylton - Global</a:t>
            </a:r>
          </a:p>
          <a:p>
            <a:endParaRPr lang="en-US" dirty="0"/>
          </a:p>
        </p:txBody>
      </p:sp>
      <p:sp>
        <p:nvSpPr>
          <p:cNvPr id="4" name="Slide Number Placeholder 3"/>
          <p:cNvSpPr>
            <a:spLocks noGrp="1"/>
          </p:cNvSpPr>
          <p:nvPr>
            <p:ph type="sldNum" sz="quarter" idx="5"/>
          </p:nvPr>
        </p:nvSpPr>
        <p:spPr/>
        <p:txBody>
          <a:bodyPr/>
          <a:lstStyle/>
          <a:p>
            <a:fld id="{5CA96E11-F41E-405B-B18D-EAFADCAD3E8F}" type="slidenum">
              <a:rPr lang="en-PH" smtClean="0"/>
              <a:t>19</a:t>
            </a:fld>
            <a:endParaRPr lang="en-PH"/>
          </a:p>
        </p:txBody>
      </p:sp>
    </p:spTree>
    <p:extLst>
      <p:ext uri="{BB962C8B-B14F-4D97-AF65-F5344CB8AC3E}">
        <p14:creationId xmlns:p14="http://schemas.microsoft.com/office/powerpoint/2010/main" val="5295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technology to be used in the refreshes - Speaker Track Rooms </a:t>
            </a:r>
          </a:p>
        </p:txBody>
      </p:sp>
      <p:sp>
        <p:nvSpPr>
          <p:cNvPr id="4" name="Slide Number Placeholder 3"/>
          <p:cNvSpPr>
            <a:spLocks noGrp="1"/>
          </p:cNvSpPr>
          <p:nvPr>
            <p:ph type="sldNum" sz="quarter" idx="5"/>
          </p:nvPr>
        </p:nvSpPr>
        <p:spPr/>
        <p:txBody>
          <a:bodyPr/>
          <a:lstStyle/>
          <a:p>
            <a:fld id="{5CA96E11-F41E-405B-B18D-EAFADCAD3E8F}" type="slidenum">
              <a:rPr lang="en-PH" smtClean="0"/>
              <a:t>3</a:t>
            </a:fld>
            <a:endParaRPr lang="en-PH"/>
          </a:p>
        </p:txBody>
      </p:sp>
    </p:spTree>
    <p:extLst>
      <p:ext uri="{BB962C8B-B14F-4D97-AF65-F5344CB8AC3E}">
        <p14:creationId xmlns:p14="http://schemas.microsoft.com/office/powerpoint/2010/main" val="39697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7</a:t>
            </a:fld>
            <a:endParaRPr lang="en-PH"/>
          </a:p>
        </p:txBody>
      </p:sp>
    </p:spTree>
    <p:extLst>
      <p:ext uri="{BB962C8B-B14F-4D97-AF65-F5344CB8AC3E}">
        <p14:creationId xmlns:p14="http://schemas.microsoft.com/office/powerpoint/2010/main" val="3990019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8</a:t>
            </a:fld>
            <a:endParaRPr lang="en-PH"/>
          </a:p>
        </p:txBody>
      </p:sp>
    </p:spTree>
    <p:extLst>
      <p:ext uri="{BB962C8B-B14F-4D97-AF65-F5344CB8AC3E}">
        <p14:creationId xmlns:p14="http://schemas.microsoft.com/office/powerpoint/2010/main" val="393260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9</a:t>
            </a:fld>
            <a:endParaRPr lang="en-PH"/>
          </a:p>
        </p:txBody>
      </p:sp>
    </p:spTree>
    <p:extLst>
      <p:ext uri="{BB962C8B-B14F-4D97-AF65-F5344CB8AC3E}">
        <p14:creationId xmlns:p14="http://schemas.microsoft.com/office/powerpoint/2010/main" val="1407261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11</a:t>
            </a:fld>
            <a:endParaRPr lang="en-PH"/>
          </a:p>
        </p:txBody>
      </p:sp>
    </p:spTree>
    <p:extLst>
      <p:ext uri="{BB962C8B-B14F-4D97-AF65-F5344CB8AC3E}">
        <p14:creationId xmlns:p14="http://schemas.microsoft.com/office/powerpoint/2010/main" val="3969586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12</a:t>
            </a:fld>
            <a:endParaRPr lang="en-PH"/>
          </a:p>
        </p:txBody>
      </p:sp>
    </p:spTree>
    <p:extLst>
      <p:ext uri="{BB962C8B-B14F-4D97-AF65-F5344CB8AC3E}">
        <p14:creationId xmlns:p14="http://schemas.microsoft.com/office/powerpoint/2010/main" val="331545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13</a:t>
            </a:fld>
            <a:endParaRPr lang="en-PH"/>
          </a:p>
        </p:txBody>
      </p:sp>
    </p:spTree>
    <p:extLst>
      <p:ext uri="{BB962C8B-B14F-4D97-AF65-F5344CB8AC3E}">
        <p14:creationId xmlns:p14="http://schemas.microsoft.com/office/powerpoint/2010/main" val="1128258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A96E11-F41E-405B-B18D-EAFADCAD3E8F}" type="slidenum">
              <a:rPr lang="en-PH" smtClean="0"/>
              <a:t>14</a:t>
            </a:fld>
            <a:endParaRPr lang="en-PH"/>
          </a:p>
        </p:txBody>
      </p:sp>
    </p:spTree>
    <p:extLst>
      <p:ext uri="{BB962C8B-B14F-4D97-AF65-F5344CB8AC3E}">
        <p14:creationId xmlns:p14="http://schemas.microsoft.com/office/powerpoint/2010/main" val="1575751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Blue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6096001" y="1403079"/>
            <a:ext cx="5738379" cy="1436285"/>
          </a:xfrm>
        </p:spPr>
        <p:txBody>
          <a:bodyPr wrap="square" lIns="91440" anchor="b">
            <a:spAutoFit/>
          </a:bodyPr>
          <a:lstStyle>
            <a:lvl1pPr algn="l">
              <a:lnSpc>
                <a:spcPct val="100000"/>
              </a:lnSpc>
              <a:defRPr sz="4267" b="1">
                <a:solidFill>
                  <a:schemeClr val="bg1"/>
                </a:solidFill>
              </a:defRPr>
            </a:lvl1pPr>
          </a:lstStyle>
          <a:p>
            <a:r>
              <a:rPr lang="en-US"/>
              <a:t>Click to edit Master title style</a:t>
            </a:r>
          </a:p>
        </p:txBody>
      </p:sp>
      <p:sp>
        <p:nvSpPr>
          <p:cNvPr id="18" name="Vertical Text Placeholder 17"/>
          <p:cNvSpPr>
            <a:spLocks noGrp="1"/>
          </p:cNvSpPr>
          <p:nvPr>
            <p:ph type="body" orient="vert" sz="quarter" idx="11" hasCustomPrompt="1"/>
          </p:nvPr>
        </p:nvSpPr>
        <p:spPr>
          <a:xfrm>
            <a:off x="6096001" y="3056447"/>
            <a:ext cx="5738379" cy="745107"/>
          </a:xfrm>
        </p:spPr>
        <p:txBody>
          <a:bodyPr vert="horz" lIns="91440" anchor="t"/>
          <a:lstStyle>
            <a:lvl1pPr marL="0" indent="0">
              <a:lnSpc>
                <a:spcPct val="100000"/>
              </a:lnSpc>
              <a:buNone/>
              <a:defRPr sz="2667">
                <a:solidFill>
                  <a:schemeClr val="bg1"/>
                </a:solidFill>
              </a:defRPr>
            </a:lvl1pPr>
            <a:lvl2pPr marL="609557" indent="0">
              <a:buNone/>
              <a:defRPr sz="2400">
                <a:solidFill>
                  <a:schemeClr val="bg1"/>
                </a:solidFill>
              </a:defRPr>
            </a:lvl2pPr>
            <a:lvl3pPr marL="1219114" indent="0">
              <a:buNone/>
              <a:defRPr sz="2400">
                <a:solidFill>
                  <a:schemeClr val="bg1"/>
                </a:solidFill>
              </a:defRPr>
            </a:lvl3pPr>
            <a:lvl4pPr marL="1828670" indent="0">
              <a:buNone/>
              <a:defRPr sz="2400">
                <a:solidFill>
                  <a:schemeClr val="bg1"/>
                </a:solidFill>
              </a:defRPr>
            </a:lvl4pPr>
            <a:lvl5pPr marL="2438227" indent="0">
              <a:buNone/>
              <a:defRPr sz="2400">
                <a:solidFill>
                  <a:schemeClr val="bg1"/>
                </a:solidFill>
              </a:defRPr>
            </a:lvl5pPr>
          </a:lstStyle>
          <a:p>
            <a:pPr lvl="0"/>
            <a:r>
              <a:rPr lang="en-US"/>
              <a:t>Click to edit Master subtitle styles</a:t>
            </a:r>
          </a:p>
        </p:txBody>
      </p:sp>
      <p:sp>
        <p:nvSpPr>
          <p:cNvPr id="3" name="Rectangle 2"/>
          <p:cNvSpPr/>
          <p:nvPr/>
        </p:nvSpPr>
        <p:spPr>
          <a:xfrm>
            <a:off x="9256321" y="179935"/>
            <a:ext cx="2517036" cy="318100"/>
          </a:xfrm>
          <a:prstGeom prst="rect">
            <a:avLst/>
          </a:prstGeom>
        </p:spPr>
        <p:txBody>
          <a:bodyPr wrap="none">
            <a:spAutoFit/>
          </a:bodyPr>
          <a:lstStyle/>
          <a:p>
            <a:r>
              <a:rPr lang="en-US" sz="1467">
                <a:solidFill>
                  <a:schemeClr val="bg1"/>
                </a:solidFill>
                <a:latin typeface="+mn-lt"/>
              </a:rPr>
              <a:t>All Slides: Internal Use Only</a:t>
            </a:r>
          </a:p>
        </p:txBody>
      </p:sp>
      <p:pic>
        <p:nvPicPr>
          <p:cNvPr id="6" name="Picture 5"/>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b="17520"/>
          <a:stretch/>
        </p:blipFill>
        <p:spPr>
          <a:xfrm>
            <a:off x="801510" y="2116083"/>
            <a:ext cx="2878668" cy="4741917"/>
          </a:xfrm>
          <a:prstGeom prst="rect">
            <a:avLst/>
          </a:prstGeom>
        </p:spPr>
      </p:pic>
      <p:sp>
        <p:nvSpPr>
          <p:cNvPr id="13" name="Oval 12"/>
          <p:cNvSpPr/>
          <p:nvPr/>
        </p:nvSpPr>
        <p:spPr>
          <a:xfrm>
            <a:off x="812801" y="704972"/>
            <a:ext cx="2867377" cy="2867377"/>
          </a:xfrm>
          <a:prstGeom prst="ellipse">
            <a:avLst/>
          </a:prstGeom>
          <a:gradFill>
            <a:gsLst>
              <a:gs pos="0">
                <a:schemeClr val="accent1">
                  <a:tint val="100000"/>
                  <a:shade val="100000"/>
                  <a:satMod val="130000"/>
                  <a:alpha val="74000"/>
                </a:schemeClr>
              </a:gs>
              <a:gs pos="100000">
                <a:schemeClr val="bg2"/>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Oval 6"/>
          <p:cNvSpPr/>
          <p:nvPr/>
        </p:nvSpPr>
        <p:spPr>
          <a:xfrm>
            <a:off x="812801" y="704972"/>
            <a:ext cx="2867377" cy="2867377"/>
          </a:xfrm>
          <a:prstGeom prst="ellipse">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4990673"/>
            <a:ext cx="4165832" cy="1240419"/>
          </a:xfrm>
          <a:prstGeom prst="rect">
            <a:avLst/>
          </a:prstGeom>
        </p:spPr>
      </p:pic>
    </p:spTree>
    <p:extLst>
      <p:ext uri="{BB962C8B-B14F-4D97-AF65-F5344CB8AC3E}">
        <p14:creationId xmlns:p14="http://schemas.microsoft.com/office/powerpoint/2010/main" val="1682042186"/>
      </p:ext>
    </p:extLst>
  </p:cSld>
  <p:clrMapOvr>
    <a:masterClrMapping/>
  </p:clrMapOvr>
  <p:extLst>
    <p:ext uri="{DCECCB84-F9BA-43D5-87BE-67443E8EF086}">
      <p15:sldGuideLst xmlns:p15="http://schemas.microsoft.com/office/powerpoint/2012/main">
        <p15:guide id="1" orient="horz" pos="24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2_Title and Content">
    <p:spTree>
      <p:nvGrpSpPr>
        <p:cNvPr id="1" name=""/>
        <p:cNvGrpSpPr/>
        <p:nvPr/>
      </p:nvGrpSpPr>
      <p:grpSpPr>
        <a:xfrm>
          <a:off x="0" y="0"/>
          <a:ext cx="0" cy="0"/>
          <a:chOff x="0" y="0"/>
          <a:chExt cx="0" cy="0"/>
        </a:xfrm>
      </p:grpSpPr>
      <p:sp>
        <p:nvSpPr>
          <p:cNvPr id="7" name="Text Placeholder 2"/>
          <p:cNvSpPr>
            <a:spLocks noGrp="1"/>
          </p:cNvSpPr>
          <p:nvPr>
            <p:ph idx="1"/>
          </p:nvPr>
        </p:nvSpPr>
        <p:spPr bwMode="auto">
          <a:xfrm>
            <a:off x="1591972" y="1961445"/>
            <a:ext cx="4492976" cy="21130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nSpc>
                <a:spcPct val="100000"/>
              </a:lnSpc>
              <a:spcBef>
                <a:spcPts val="0"/>
              </a:spcBef>
              <a:spcAft>
                <a:spcPts val="800"/>
              </a:spcAft>
              <a:buFontTx/>
              <a:buNone/>
              <a:defRPr sz="1867">
                <a:solidFill>
                  <a:schemeClr val="tx2"/>
                </a:solidFill>
              </a:defRPr>
            </a:lvl1pPr>
            <a:lvl2pPr marL="465655" indent="-154513">
              <a:lnSpc>
                <a:spcPts val="2000"/>
              </a:lnSpc>
              <a:spcAft>
                <a:spcPts val="1200"/>
              </a:spcAft>
              <a:tabLst/>
              <a:defRPr sz="1400">
                <a:solidFill>
                  <a:schemeClr val="tx1">
                    <a:lumMod val="85000"/>
                    <a:lumOff val="15000"/>
                  </a:schemeClr>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p:txBody>
      </p:sp>
      <p:sp>
        <p:nvSpPr>
          <p:cNvPr id="4" name="Text Placeholder 3"/>
          <p:cNvSpPr>
            <a:spLocks noGrp="1"/>
          </p:cNvSpPr>
          <p:nvPr>
            <p:ph type="body" sz="quarter" idx="10"/>
          </p:nvPr>
        </p:nvSpPr>
        <p:spPr>
          <a:xfrm>
            <a:off x="790221" y="1219200"/>
            <a:ext cx="9798755" cy="556273"/>
          </a:xfrm>
        </p:spPr>
        <p:txBody>
          <a:bodyPr lIns="0" anchor="b">
            <a:normAutofit/>
          </a:bodyPr>
          <a:lstStyle>
            <a:lvl1pPr>
              <a:lnSpc>
                <a:spcPct val="100000"/>
              </a:lnSpc>
              <a:defRPr sz="2667" b="1">
                <a:solidFill>
                  <a:schemeClr val="accent1"/>
                </a:solidFill>
              </a:defRPr>
            </a:lvl1pPr>
          </a:lstStyle>
          <a:p>
            <a:pPr lvl="0"/>
            <a:r>
              <a:rPr lang="en-US"/>
              <a:t>Edit Master text styles</a:t>
            </a:r>
          </a:p>
        </p:txBody>
      </p:sp>
      <p:sp>
        <p:nvSpPr>
          <p:cNvPr id="11" name="TextBox 10"/>
          <p:cNvSpPr txBox="1"/>
          <p:nvPr/>
        </p:nvSpPr>
        <p:spPr>
          <a:xfrm>
            <a:off x="11486095" y="6306148"/>
            <a:ext cx="402674" cy="307777"/>
          </a:xfrm>
          <a:prstGeom prst="rect">
            <a:avLst/>
          </a:prstGeom>
          <a:noFill/>
        </p:spPr>
        <p:txBody>
          <a:bodyPr wrap="none" rtlCol="0">
            <a:spAutoFit/>
          </a:bodyPr>
          <a:lstStyle/>
          <a:p>
            <a:fld id="{05116A70-8721-DB40-905E-20F326C9AF8D}" type="slidenum">
              <a:rPr lang="en-US" sz="1400" smtClean="0">
                <a:solidFill>
                  <a:schemeClr val="bg1">
                    <a:lumMod val="85000"/>
                  </a:schemeClr>
                </a:solidFill>
                <a:latin typeface="+mn-lt"/>
              </a:rPr>
              <a:t>‹#›</a:t>
            </a:fld>
            <a:endParaRPr lang="en-US" sz="2400">
              <a:solidFill>
                <a:schemeClr val="bg1">
                  <a:lumMod val="85000"/>
                </a:schemeClr>
              </a:solidFill>
              <a:latin typeface="+mn-lt"/>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5604" b="33295"/>
          <a:stretch/>
        </p:blipFill>
        <p:spPr>
          <a:xfrm>
            <a:off x="-1" y="2283386"/>
            <a:ext cx="3863996" cy="4574615"/>
          </a:xfrm>
          <a:prstGeom prst="rect">
            <a:avLst/>
          </a:prstGeom>
        </p:spPr>
      </p:pic>
      <p:sp>
        <p:nvSpPr>
          <p:cNvPr id="10" name="Text Placeholder 2"/>
          <p:cNvSpPr>
            <a:spLocks noGrp="1"/>
          </p:cNvSpPr>
          <p:nvPr>
            <p:ph idx="11"/>
          </p:nvPr>
        </p:nvSpPr>
        <p:spPr bwMode="auto">
          <a:xfrm>
            <a:off x="6539033" y="1961445"/>
            <a:ext cx="4492976" cy="21130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nSpc>
                <a:spcPct val="100000"/>
              </a:lnSpc>
              <a:spcBef>
                <a:spcPts val="0"/>
              </a:spcBef>
              <a:spcAft>
                <a:spcPts val="800"/>
              </a:spcAft>
              <a:buFontTx/>
              <a:buNone/>
              <a:defRPr sz="1867">
                <a:solidFill>
                  <a:schemeClr val="tx2"/>
                </a:solidFill>
              </a:defRPr>
            </a:lvl1pPr>
            <a:lvl2pPr marL="465655" indent="-154513">
              <a:lnSpc>
                <a:spcPts val="2000"/>
              </a:lnSpc>
              <a:spcAft>
                <a:spcPts val="1200"/>
              </a:spcAft>
              <a:tabLst/>
              <a:defRPr sz="1400">
                <a:solidFill>
                  <a:schemeClr val="tx1">
                    <a:lumMod val="85000"/>
                    <a:lumOff val="15000"/>
                  </a:schemeClr>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p:txBody>
      </p:sp>
      <p:sp>
        <p:nvSpPr>
          <p:cNvPr id="12" name="Text Placeholder 2"/>
          <p:cNvSpPr>
            <a:spLocks noGrp="1"/>
          </p:cNvSpPr>
          <p:nvPr>
            <p:ph idx="12"/>
          </p:nvPr>
        </p:nvSpPr>
        <p:spPr bwMode="auto">
          <a:xfrm>
            <a:off x="1591972" y="4288754"/>
            <a:ext cx="4492976" cy="21130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nSpc>
                <a:spcPct val="100000"/>
              </a:lnSpc>
              <a:spcBef>
                <a:spcPts val="0"/>
              </a:spcBef>
              <a:spcAft>
                <a:spcPts val="800"/>
              </a:spcAft>
              <a:buFontTx/>
              <a:buNone/>
              <a:defRPr sz="1867">
                <a:solidFill>
                  <a:schemeClr val="tx2"/>
                </a:solidFill>
              </a:defRPr>
            </a:lvl1pPr>
            <a:lvl2pPr marL="465655" indent="-154513">
              <a:lnSpc>
                <a:spcPts val="2000"/>
              </a:lnSpc>
              <a:spcAft>
                <a:spcPts val="1200"/>
              </a:spcAft>
              <a:tabLst/>
              <a:defRPr sz="1400">
                <a:solidFill>
                  <a:schemeClr val="tx1">
                    <a:lumMod val="85000"/>
                    <a:lumOff val="15000"/>
                  </a:schemeClr>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p:txBody>
      </p:sp>
      <p:sp>
        <p:nvSpPr>
          <p:cNvPr id="13" name="Text Placeholder 2"/>
          <p:cNvSpPr>
            <a:spLocks noGrp="1"/>
          </p:cNvSpPr>
          <p:nvPr>
            <p:ph idx="13"/>
          </p:nvPr>
        </p:nvSpPr>
        <p:spPr bwMode="auto">
          <a:xfrm>
            <a:off x="6539033" y="4288754"/>
            <a:ext cx="4492976" cy="21130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nSpc>
                <a:spcPct val="100000"/>
              </a:lnSpc>
              <a:spcBef>
                <a:spcPts val="0"/>
              </a:spcBef>
              <a:spcAft>
                <a:spcPts val="800"/>
              </a:spcAft>
              <a:buFontTx/>
              <a:buNone/>
              <a:defRPr sz="1867">
                <a:solidFill>
                  <a:schemeClr val="tx2"/>
                </a:solidFill>
              </a:defRPr>
            </a:lvl1pPr>
            <a:lvl2pPr marL="465655" indent="-154513">
              <a:lnSpc>
                <a:spcPts val="2000"/>
              </a:lnSpc>
              <a:spcAft>
                <a:spcPts val="1200"/>
              </a:spcAft>
              <a:tabLst/>
              <a:defRPr sz="1400">
                <a:solidFill>
                  <a:schemeClr val="tx1">
                    <a:lumMod val="85000"/>
                    <a:lumOff val="15000"/>
                  </a:schemeClr>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p:txBody>
      </p:sp>
      <p:sp>
        <p:nvSpPr>
          <p:cNvPr id="8" name="Title Placeholder 1"/>
          <p:cNvSpPr>
            <a:spLocks noGrp="1"/>
          </p:cNvSpPr>
          <p:nvPr>
            <p:ph type="title"/>
          </p:nvPr>
        </p:nvSpPr>
        <p:spPr bwMode="auto">
          <a:xfrm>
            <a:off x="815135" y="670776"/>
            <a:ext cx="9764293" cy="636067"/>
          </a:xfrm>
          <a:prstGeom prst="rect">
            <a:avLst/>
          </a:prstGeom>
          <a:noFill/>
          <a:ln w="9525">
            <a:noFill/>
            <a:miter lim="800000"/>
            <a:headEnd/>
            <a:tailEnd/>
          </a:ln>
        </p:spPr>
        <p:txBody>
          <a:bodyPr vert="horz" wrap="square" lIns="0" tIns="45718" rIns="91436" bIns="45718" numCol="1" anchor="b" anchorCtr="0" compatLnSpc="1">
            <a:prstTxWarp prst="textNoShape">
              <a:avLst/>
            </a:prstTxWarp>
            <a:normAutofit/>
          </a:bodyPr>
          <a:lstStyle>
            <a:lvl1pPr>
              <a:defRPr>
                <a:solidFill>
                  <a:schemeClr val="tx2"/>
                </a:solidFill>
              </a:defRPr>
            </a:lvl1pPr>
          </a:lstStyle>
          <a:p>
            <a:pPr lvl="0"/>
            <a:r>
              <a:rPr lang="en-US"/>
              <a:t>Click to edit Master title style</a:t>
            </a:r>
          </a:p>
        </p:txBody>
      </p:sp>
    </p:spTree>
    <p:extLst>
      <p:ext uri="{BB962C8B-B14F-4D97-AF65-F5344CB8AC3E}">
        <p14:creationId xmlns:p14="http://schemas.microsoft.com/office/powerpoint/2010/main" val="1354036527"/>
      </p:ext>
    </p:extLst>
  </p:cSld>
  <p:clrMapOvr>
    <a:masterClrMapping/>
  </p:clrMapOvr>
  <p:extLst>
    <p:ext uri="{DCECCB84-F9BA-43D5-87BE-67443E8EF086}">
      <p15:sldGuideLst xmlns:p15="http://schemas.microsoft.com/office/powerpoint/2012/main">
        <p15:guide id="1" orient="horz" pos="564">
          <p15:clr>
            <a:srgbClr val="FBAE40"/>
          </p15:clr>
        </p15:guide>
        <p15:guide id="2" pos="2880">
          <p15:clr>
            <a:srgbClr val="FBAE40"/>
          </p15:clr>
        </p15:guide>
        <p15:guide id="3" pos="3744">
          <p15:clr>
            <a:srgbClr val="FBAE40"/>
          </p15:clr>
        </p15:guide>
        <p15:guide id="4" orient="horz" pos="252">
          <p15:clr>
            <a:srgbClr val="FBAE40"/>
          </p15:clr>
        </p15:guide>
        <p15:guide id="5" orient="horz" pos="226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3_Title and Content">
    <p:spTree>
      <p:nvGrpSpPr>
        <p:cNvPr id="1" name=""/>
        <p:cNvGrpSpPr/>
        <p:nvPr/>
      </p:nvGrpSpPr>
      <p:grpSpPr>
        <a:xfrm>
          <a:off x="0" y="0"/>
          <a:ext cx="0" cy="0"/>
          <a:chOff x="0" y="0"/>
          <a:chExt cx="0" cy="0"/>
        </a:xfrm>
      </p:grpSpPr>
      <p:sp>
        <p:nvSpPr>
          <p:cNvPr id="7" name="Text Placeholder 2"/>
          <p:cNvSpPr>
            <a:spLocks noGrp="1"/>
          </p:cNvSpPr>
          <p:nvPr>
            <p:ph idx="1"/>
          </p:nvPr>
        </p:nvSpPr>
        <p:spPr bwMode="auto">
          <a:xfrm>
            <a:off x="790225" y="2190044"/>
            <a:ext cx="3417983" cy="3981451"/>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594" indent="-228594">
              <a:lnSpc>
                <a:spcPct val="100000"/>
              </a:lnSpc>
              <a:spcBef>
                <a:spcPts val="0"/>
              </a:spcBef>
              <a:spcAft>
                <a:spcPts val="800"/>
              </a:spcAft>
              <a:buFont typeface="Arial" charset="0"/>
              <a:buChar char="•"/>
              <a:defRPr sz="1867">
                <a:solidFill>
                  <a:schemeClr val="tx2"/>
                </a:solidFill>
              </a:defRPr>
            </a:lvl1pPr>
            <a:lvl2pPr marL="465655" indent="-154513">
              <a:lnSpc>
                <a:spcPts val="2000"/>
              </a:lnSpc>
              <a:spcAft>
                <a:spcPts val="1200"/>
              </a:spcAft>
              <a:tabLst/>
              <a:defRPr sz="1400">
                <a:solidFill>
                  <a:schemeClr val="tx1">
                    <a:lumMod val="85000"/>
                    <a:lumOff val="15000"/>
                  </a:schemeClr>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p:txBody>
      </p:sp>
      <p:sp>
        <p:nvSpPr>
          <p:cNvPr id="10" name="TextBox 9"/>
          <p:cNvSpPr txBox="1"/>
          <p:nvPr/>
        </p:nvSpPr>
        <p:spPr>
          <a:xfrm>
            <a:off x="11486095" y="6306148"/>
            <a:ext cx="402674" cy="307777"/>
          </a:xfrm>
          <a:prstGeom prst="rect">
            <a:avLst/>
          </a:prstGeom>
          <a:noFill/>
        </p:spPr>
        <p:txBody>
          <a:bodyPr wrap="none" rtlCol="0">
            <a:spAutoFit/>
          </a:bodyPr>
          <a:lstStyle/>
          <a:p>
            <a:fld id="{05116A70-8721-DB40-905E-20F326C9AF8D}" type="slidenum">
              <a:rPr lang="en-US" sz="1400" smtClean="0">
                <a:solidFill>
                  <a:schemeClr val="bg1">
                    <a:lumMod val="85000"/>
                  </a:schemeClr>
                </a:solidFill>
                <a:latin typeface="+mn-lt"/>
              </a:rPr>
              <a:t>‹#›</a:t>
            </a:fld>
            <a:endParaRPr lang="en-US" sz="2400">
              <a:solidFill>
                <a:schemeClr val="bg1">
                  <a:lumMod val="85000"/>
                </a:schemeClr>
              </a:solidFill>
              <a:latin typeface="+mn-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0500" y="3520136"/>
            <a:ext cx="2647576" cy="2560928"/>
          </a:xfrm>
          <a:prstGeom prst="rect">
            <a:avLst/>
          </a:prstGeom>
        </p:spPr>
      </p:pic>
      <p:sp>
        <p:nvSpPr>
          <p:cNvPr id="5" name="Oval 4"/>
          <p:cNvSpPr/>
          <p:nvPr/>
        </p:nvSpPr>
        <p:spPr>
          <a:xfrm>
            <a:off x="9224128" y="2276845"/>
            <a:ext cx="2560320" cy="2560320"/>
          </a:xfrm>
          <a:prstGeom prst="ellipse">
            <a:avLst/>
          </a:prstGeom>
          <a:gradFill flip="none" rotWithShape="1">
            <a:gsLst>
              <a:gs pos="0">
                <a:schemeClr val="accent1">
                  <a:tint val="100000"/>
                  <a:shade val="100000"/>
                  <a:satMod val="130000"/>
                </a:schemeClr>
              </a:gs>
              <a:gs pos="100000">
                <a:schemeClr val="bg2"/>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Oval 13"/>
          <p:cNvSpPr/>
          <p:nvPr/>
        </p:nvSpPr>
        <p:spPr>
          <a:xfrm>
            <a:off x="9224128" y="2276845"/>
            <a:ext cx="2560320" cy="2560320"/>
          </a:xfrm>
          <a:prstGeom prst="ellipse">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Text Placeholder 3"/>
          <p:cNvSpPr>
            <a:spLocks noGrp="1"/>
          </p:cNvSpPr>
          <p:nvPr>
            <p:ph type="body" sz="quarter" idx="10"/>
          </p:nvPr>
        </p:nvSpPr>
        <p:spPr>
          <a:xfrm>
            <a:off x="790222" y="1184924"/>
            <a:ext cx="7134759" cy="590549"/>
          </a:xfrm>
        </p:spPr>
        <p:txBody>
          <a:bodyPr lIns="0" anchor="b">
            <a:normAutofit/>
          </a:bodyPr>
          <a:lstStyle>
            <a:lvl1pPr>
              <a:lnSpc>
                <a:spcPct val="100000"/>
              </a:lnSpc>
              <a:defRPr sz="2667" b="1">
                <a:solidFill>
                  <a:schemeClr val="accent1"/>
                </a:solidFill>
              </a:defRPr>
            </a:lvl1pPr>
          </a:lstStyle>
          <a:p>
            <a:pPr lvl="0"/>
            <a:r>
              <a:rPr lang="en-US"/>
              <a:t>Edit Master text styles</a:t>
            </a:r>
          </a:p>
        </p:txBody>
      </p:sp>
      <p:sp>
        <p:nvSpPr>
          <p:cNvPr id="16" name="Title Placeholder 1"/>
          <p:cNvSpPr>
            <a:spLocks noGrp="1"/>
          </p:cNvSpPr>
          <p:nvPr>
            <p:ph type="title"/>
          </p:nvPr>
        </p:nvSpPr>
        <p:spPr bwMode="auto">
          <a:xfrm>
            <a:off x="815136" y="670776"/>
            <a:ext cx="7109665" cy="636067"/>
          </a:xfrm>
          <a:prstGeom prst="rect">
            <a:avLst/>
          </a:prstGeom>
          <a:noFill/>
          <a:ln w="9525">
            <a:noFill/>
            <a:miter lim="800000"/>
            <a:headEnd/>
            <a:tailEnd/>
          </a:ln>
        </p:spPr>
        <p:txBody>
          <a:bodyPr vert="horz" wrap="square" lIns="0" tIns="45718" rIns="91436" bIns="45718" numCol="1" anchor="b" anchorCtr="0" compatLnSpc="1">
            <a:prstTxWarp prst="textNoShape">
              <a:avLst/>
            </a:prstTxWarp>
            <a:normAutofit/>
          </a:bodyPr>
          <a:lstStyle>
            <a:lvl1pPr>
              <a:defRPr>
                <a:solidFill>
                  <a:schemeClr val="tx2"/>
                </a:solidFill>
              </a:defRPr>
            </a:lvl1pPr>
          </a:lstStyle>
          <a:p>
            <a:pPr lvl="0"/>
            <a:r>
              <a:rPr lang="en-US"/>
              <a:t>Click to edit Master title style</a:t>
            </a:r>
          </a:p>
        </p:txBody>
      </p:sp>
    </p:spTree>
    <p:extLst>
      <p:ext uri="{BB962C8B-B14F-4D97-AF65-F5344CB8AC3E}">
        <p14:creationId xmlns:p14="http://schemas.microsoft.com/office/powerpoint/2010/main" val="2133238837"/>
      </p:ext>
    </p:extLst>
  </p:cSld>
  <p:clrMapOvr>
    <a:masterClrMapping/>
  </p:clrMapOvr>
  <p:extLst>
    <p:ext uri="{DCECCB84-F9BA-43D5-87BE-67443E8EF086}">
      <p15:sldGuideLst xmlns:p15="http://schemas.microsoft.com/office/powerpoint/2012/main">
        <p15:guide id="1" orient="horz" pos="1164">
          <p15:clr>
            <a:srgbClr val="FBAE40"/>
          </p15:clr>
        </p15:guide>
        <p15:guide id="2" pos="2880">
          <p15:clr>
            <a:srgbClr val="FBAE40"/>
          </p15:clr>
        </p15:guide>
        <p15:guide id="3" pos="3744">
          <p15:clr>
            <a:srgbClr val="FBAE40"/>
          </p15:clr>
        </p15:guide>
        <p15:guide id="4" orient="horz" pos="252">
          <p15:clr>
            <a:srgbClr val="FBAE40"/>
          </p15:clr>
        </p15:guide>
        <p15:guide id="5" orient="horz" pos="226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Slide_Blue backgroun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889" r="1996" b="35379"/>
          <a:stretch/>
        </p:blipFill>
        <p:spPr>
          <a:xfrm>
            <a:off x="1717040" y="0"/>
            <a:ext cx="10474960"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478" y="5937983"/>
            <a:ext cx="1481667" cy="743515"/>
          </a:xfrm>
          <a:prstGeom prst="rect">
            <a:avLst/>
          </a:prstGeom>
        </p:spPr>
      </p:pic>
    </p:spTree>
    <p:extLst>
      <p:ext uri="{BB962C8B-B14F-4D97-AF65-F5344CB8AC3E}">
        <p14:creationId xmlns:p14="http://schemas.microsoft.com/office/powerpoint/2010/main" val="763367841"/>
      </p:ext>
    </p:extLst>
  </p:cSld>
  <p:clrMapOvr>
    <a:masterClrMapping/>
  </p:clrMapOvr>
  <p:extLst>
    <p:ext uri="{DCECCB84-F9BA-43D5-87BE-67443E8EF086}">
      <p15:sldGuideLst xmlns:p15="http://schemas.microsoft.com/office/powerpoint/2012/main">
        <p15:guide id="1" orient="horz" pos="24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7267" y="431800"/>
            <a:ext cx="1255184" cy="781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Subtitle 2"/>
          <p:cNvSpPr>
            <a:spLocks noGrp="1"/>
          </p:cNvSpPr>
          <p:nvPr>
            <p:ph type="subTitle" idx="1"/>
          </p:nvPr>
        </p:nvSpPr>
        <p:spPr>
          <a:xfrm>
            <a:off x="625995" y="5057598"/>
            <a:ext cx="11061895" cy="384175"/>
          </a:xfrm>
          <a:prstGeom prst="rect">
            <a:avLst/>
          </a:prstGeom>
        </p:spPr>
        <p:txBody>
          <a:bodyPr lIns="91420" tIns="45710" rIns="91420" bIns="45710" anchor="b" anchorCtr="0">
            <a:noAutofit/>
          </a:bodyPr>
          <a:lstStyle>
            <a:lvl1pPr marL="0" indent="0" algn="l">
              <a:buNone/>
              <a:defRPr sz="1867" b="0" i="0">
                <a:solidFill>
                  <a:srgbClr val="FFFFFE"/>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p>
        </p:txBody>
      </p:sp>
      <p:sp>
        <p:nvSpPr>
          <p:cNvPr id="17" name="Text Placeholder 38"/>
          <p:cNvSpPr>
            <a:spLocks noGrp="1"/>
          </p:cNvSpPr>
          <p:nvPr>
            <p:ph type="body" sz="quarter" idx="11"/>
          </p:nvPr>
        </p:nvSpPr>
        <p:spPr>
          <a:xfrm>
            <a:off x="625995" y="5377594"/>
            <a:ext cx="11061895" cy="384175"/>
          </a:xfrm>
          <a:prstGeom prst="rect">
            <a:avLst/>
          </a:prstGeom>
        </p:spPr>
        <p:txBody>
          <a:bodyPr lIns="91420" tIns="45710" rIns="91420" bIns="45710"/>
          <a:lstStyle>
            <a:lvl1pPr marL="0" indent="0" algn="l">
              <a:buFontTx/>
              <a:buNone/>
              <a:defRPr lang="en-US" sz="1867"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Edit Master text styles</a:t>
            </a:r>
          </a:p>
        </p:txBody>
      </p:sp>
      <p:sp>
        <p:nvSpPr>
          <p:cNvPr id="18" name="Text Placeholder 40"/>
          <p:cNvSpPr>
            <a:spLocks noGrp="1"/>
          </p:cNvSpPr>
          <p:nvPr>
            <p:ph type="body" sz="quarter" idx="12"/>
          </p:nvPr>
        </p:nvSpPr>
        <p:spPr>
          <a:xfrm>
            <a:off x="625995" y="5697590"/>
            <a:ext cx="11061895" cy="384175"/>
          </a:xfrm>
          <a:prstGeom prst="rect">
            <a:avLst/>
          </a:prstGeom>
        </p:spPr>
        <p:txBody>
          <a:bodyPr lIns="91420" tIns="45710" rIns="91420" bIns="45710"/>
          <a:lstStyle>
            <a:lvl1pPr marL="0" indent="0" algn="l">
              <a:buFontTx/>
              <a:buNone/>
              <a:defRPr lang="en-US" sz="1867"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Edit Master text styles</a:t>
            </a:r>
          </a:p>
        </p:txBody>
      </p:sp>
      <p:sp>
        <p:nvSpPr>
          <p:cNvPr id="19" name="Text Placeholder 2"/>
          <p:cNvSpPr>
            <a:spLocks noGrp="1"/>
          </p:cNvSpPr>
          <p:nvPr>
            <p:ph type="body" sz="quarter" idx="13"/>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aseline="0">
                <a:solidFill>
                  <a:srgbClr val="FFFFFE"/>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Edit Master text styles</a:t>
            </a:r>
          </a:p>
        </p:txBody>
      </p:sp>
      <p:sp>
        <p:nvSpPr>
          <p:cNvPr id="20" name="Title 1"/>
          <p:cNvSpPr>
            <a:spLocks noGrp="1"/>
          </p:cNvSpPr>
          <p:nvPr>
            <p:ph type="ctrTitle"/>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6933" b="0" i="0" spc="0" baseline="0">
                <a:solidFill>
                  <a:srgbClr val="FFFFFE"/>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446950404"/>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6554" y="4279401"/>
            <a:ext cx="6246489" cy="384175"/>
          </a:xfrm>
          <a:prstGeom prst="rect">
            <a:avLst/>
          </a:prstGeom>
        </p:spPr>
        <p:txBody>
          <a:bodyPr vert="horz" lIns="68574" tIns="34288" rIns="68574" bIns="34288" rtlCol="0">
            <a:noAutofit/>
          </a:bodyPr>
          <a:lstStyle>
            <a:lvl1pPr marL="0" indent="0" algn="l" defTabSz="914308"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tx1"/>
                </a:solidFill>
                <a:latin typeface="+mj-lt"/>
                <a:ea typeface="+mn-ea"/>
                <a:cs typeface="+mn-cs"/>
              </a:defRPr>
            </a:lvl1pPr>
            <a:lvl2pPr marL="457150" indent="0" algn="ctr">
              <a:buNone/>
              <a:defRPr>
                <a:solidFill>
                  <a:schemeClr val="tx1">
                    <a:tint val="75000"/>
                  </a:schemeClr>
                </a:solidFill>
              </a:defRPr>
            </a:lvl2pPr>
            <a:lvl3pPr marL="914308" indent="0" algn="ctr">
              <a:buNone/>
              <a:defRPr>
                <a:solidFill>
                  <a:schemeClr val="tx1">
                    <a:tint val="75000"/>
                  </a:schemeClr>
                </a:solidFill>
              </a:defRPr>
            </a:lvl3pPr>
            <a:lvl4pPr marL="1371462" indent="0" algn="ctr">
              <a:buNone/>
              <a:defRPr>
                <a:solidFill>
                  <a:schemeClr val="tx1">
                    <a:tint val="75000"/>
                  </a:schemeClr>
                </a:solidFill>
              </a:defRPr>
            </a:lvl4pPr>
            <a:lvl5pPr marL="1828618" indent="0" algn="ctr">
              <a:buNone/>
              <a:defRPr>
                <a:solidFill>
                  <a:schemeClr val="tx1">
                    <a:tint val="75000"/>
                  </a:schemeClr>
                </a:solidFill>
              </a:defRPr>
            </a:lvl5pPr>
            <a:lvl6pPr marL="2285768"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7" indent="0" algn="ctr">
              <a:buNone/>
              <a:defRPr>
                <a:solidFill>
                  <a:schemeClr val="tx1">
                    <a:tint val="75000"/>
                  </a:schemeClr>
                </a:solidFill>
              </a:defRPr>
            </a:lvl9pPr>
          </a:lstStyle>
          <a:p>
            <a:pPr lvl="0"/>
            <a:r>
              <a:rPr lang="en-US"/>
              <a:t>Click to edit Master subtitle style</a:t>
            </a:r>
          </a:p>
        </p:txBody>
      </p:sp>
      <p:sp>
        <p:nvSpPr>
          <p:cNvPr id="2" name="Title 1"/>
          <p:cNvSpPr>
            <a:spLocks noGrp="1"/>
          </p:cNvSpPr>
          <p:nvPr>
            <p:ph type="ctrTitle"/>
          </p:nvPr>
        </p:nvSpPr>
        <p:spPr>
          <a:xfrm>
            <a:off x="612701" y="3282703"/>
            <a:ext cx="6283409" cy="1022351"/>
          </a:xfrm>
        </p:spPr>
        <p:txBody>
          <a:bodyPr lIns="61715" tIns="34288" rIns="61715" bIns="34288" rtlCol="0" anchor="b">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933" b="0" kern="1200" spc="0" baseline="0" dirty="0">
                <a:solidFill>
                  <a:schemeClr val="accent1"/>
                </a:solidFill>
                <a:latin typeface="+mj-lt"/>
                <a:ea typeface="+mj-ea"/>
                <a:cs typeface="+mj-cs"/>
              </a:defRPr>
            </a:lvl1pPr>
          </a:lstStyle>
          <a:p>
            <a:r>
              <a:rPr lang="en-US"/>
              <a:t>Click to edit Master title style</a:t>
            </a:r>
          </a:p>
        </p:txBody>
      </p:sp>
      <p:sp>
        <p:nvSpPr>
          <p:cNvPr id="31" name="Picture Placeholder 30"/>
          <p:cNvSpPr>
            <a:spLocks noGrp="1"/>
          </p:cNvSpPr>
          <p:nvPr>
            <p:ph type="pic" sz="quarter" idx="10"/>
          </p:nvPr>
        </p:nvSpPr>
        <p:spPr>
          <a:xfrm>
            <a:off x="7387175" y="1917701"/>
            <a:ext cx="3568700" cy="2889251"/>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a:t>Click icon to add picture</a:t>
            </a:r>
          </a:p>
        </p:txBody>
      </p:sp>
    </p:spTree>
    <p:extLst>
      <p:ext uri="{BB962C8B-B14F-4D97-AF65-F5344CB8AC3E}">
        <p14:creationId xmlns:p14="http://schemas.microsoft.com/office/powerpoint/2010/main" val="6887730"/>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3"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509F5890-BE05-4D5D-AADF-DD6FDB4C472B}" type="slidenum">
              <a:rPr lang="en-US" sz="800">
                <a:solidFill>
                  <a:schemeClr val="bg1">
                    <a:alpha val="60000"/>
                  </a:schemeClr>
                </a:solidFill>
                <a:latin typeface="+mn-lt"/>
                <a:ea typeface="+mn-ea"/>
                <a:cs typeface="CiscoSans Thin"/>
              </a:rPr>
              <a:pPr algn="r" defTabSz="814305" fontAlgn="auto">
                <a:spcBef>
                  <a:spcPts val="0"/>
                </a:spcBef>
                <a:spcAft>
                  <a:spcPts val="0"/>
                </a:spcAft>
                <a:defRPr/>
              </a:pPr>
              <a:t>‹#›</a:t>
            </a:fld>
            <a:endParaRPr lang="en-US" sz="800">
              <a:solidFill>
                <a:schemeClr val="bg1">
                  <a:alpha val="60000"/>
                </a:schemeClr>
              </a:solidFill>
              <a:latin typeface="+mn-lt"/>
              <a:ea typeface="+mn-ea"/>
              <a:cs typeface="CiscoSans Thin"/>
            </a:endParaRPr>
          </a:p>
        </p:txBody>
      </p:sp>
      <p:sp>
        <p:nvSpPr>
          <p:cNvPr id="4" name="Rectangle 4"/>
          <p:cNvSpPr>
            <a:spLocks noChangeArrowheads="1"/>
          </p:cNvSpPr>
          <p:nvPr/>
        </p:nvSpPr>
        <p:spPr bwMode="ltGray">
          <a:xfrm>
            <a:off x="7484013" y="6315429"/>
            <a:ext cx="3883356"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a:solidFill>
                  <a:schemeClr val="bg1">
                    <a:alpha val="60000"/>
                  </a:schemeClr>
                </a:solidFill>
                <a:latin typeface="+mn-lt"/>
                <a:ea typeface="+mn-ea"/>
                <a:cs typeface="CiscoSans Thin"/>
              </a:rPr>
              <a:t>© 2017</a:t>
            </a:r>
            <a:r>
              <a:rPr lang="en-US" sz="800" baseline="0">
                <a:solidFill>
                  <a:schemeClr val="bg1">
                    <a:alpha val="60000"/>
                  </a:schemeClr>
                </a:solidFill>
                <a:latin typeface="+mn-lt"/>
                <a:ea typeface="+mn-ea"/>
                <a:cs typeface="CiscoSans Thin"/>
              </a:rPr>
              <a:t> </a:t>
            </a:r>
            <a:r>
              <a:rPr lang="en-US" sz="800">
                <a:solidFill>
                  <a:schemeClr val="bg1">
                    <a:alpha val="60000"/>
                  </a:schemeClr>
                </a:solidFill>
                <a:latin typeface="+mn-lt"/>
                <a:ea typeface="+mn-ea"/>
                <a:cs typeface="CiscoSans Thin"/>
              </a:rPr>
              <a:t> Cisco and/or its affiliates. All rights reserved.   Cisco Highly Confidential</a:t>
            </a:r>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cs typeface="CiscoSans Thin"/>
              </a:defRPr>
            </a:lvl1pPr>
          </a:lstStyle>
          <a:p>
            <a:r>
              <a:rPr lang="en-US"/>
              <a:t>Click to edit Master title style</a:t>
            </a:r>
          </a:p>
        </p:txBody>
      </p:sp>
      <p:pic>
        <p:nvPicPr>
          <p:cNvPr id="10"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636905" y="6167967"/>
            <a:ext cx="565573" cy="353484"/>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8629066"/>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1"/>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1677886660"/>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2"/>
                </a:solidFill>
                <a:latin typeface="+mn-lt"/>
                <a:cs typeface="CiscoSans ExtraLight"/>
              </a:defRPr>
            </a:lvl1pPr>
          </a:lstStyle>
          <a:p>
            <a:pPr lvl="0"/>
            <a:r>
              <a:rPr lang="en-US"/>
              <a:t>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070850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688" y="1797051"/>
            <a:ext cx="11127317" cy="4224280"/>
          </a:xfrm>
          <a:prstGeom prst="rect">
            <a:avLst/>
          </a:prstGeom>
        </p:spPr>
        <p:txBody>
          <a:bodyPr lIns="91420" tIns="45710" rIns="91420" bIns="45710">
            <a:noAutofit/>
          </a:bodyPr>
          <a:lstStyle>
            <a:lvl1pPr marL="374561" indent="-298382">
              <a:lnSpc>
                <a:spcPct val="95000"/>
              </a:lnSpc>
              <a:spcBef>
                <a:spcPts val="1480"/>
              </a:spcBef>
              <a:buClr>
                <a:schemeClr val="tx2"/>
              </a:buClr>
              <a:buSzPct val="80000"/>
              <a:buFont typeface="Arial"/>
              <a:buChar char="•"/>
              <a:defRPr sz="4933" b="0" i="0">
                <a:solidFill>
                  <a:schemeClr val="tx2"/>
                </a:solidFill>
                <a:latin typeface="+mn-lt"/>
                <a:cs typeface="CiscoSans ExtraLight"/>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US"/>
              <a:t>Edit Master text styles</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512367617"/>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688" y="1797051"/>
            <a:ext cx="11127317"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4933" b="0" i="0">
                <a:solidFill>
                  <a:schemeClr val="tx2"/>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US"/>
              <a:t>Edit Master text styles</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42256440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_Blue backgroun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5435" t="27083" b="26903"/>
          <a:stretch/>
        </p:blipFill>
        <p:spPr>
          <a:xfrm>
            <a:off x="0" y="1"/>
            <a:ext cx="12192000" cy="6977612"/>
          </a:xfrm>
          <a:prstGeom prst="rect">
            <a:avLst/>
          </a:prstGeom>
        </p:spPr>
      </p:pic>
      <p:sp>
        <p:nvSpPr>
          <p:cNvPr id="2" name="Title 1"/>
          <p:cNvSpPr>
            <a:spLocks noGrp="1"/>
          </p:cNvSpPr>
          <p:nvPr>
            <p:ph type="ctrTitle"/>
          </p:nvPr>
        </p:nvSpPr>
        <p:spPr>
          <a:xfrm>
            <a:off x="4625057" y="2854206"/>
            <a:ext cx="5738379" cy="1436285"/>
          </a:xfrm>
        </p:spPr>
        <p:txBody>
          <a:bodyPr wrap="square" lIns="91440" anchor="t">
            <a:spAutoFit/>
          </a:bodyPr>
          <a:lstStyle>
            <a:lvl1pPr algn="l">
              <a:lnSpc>
                <a:spcPct val="100000"/>
              </a:lnSpc>
              <a:defRPr sz="4267" b="1">
                <a:solidFill>
                  <a:schemeClr val="bg1"/>
                </a:solidFill>
              </a:defRPr>
            </a:lvl1pPr>
          </a:lstStyle>
          <a:p>
            <a:r>
              <a:rPr lang="en-US"/>
              <a:t>Click to edit Master title style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478" y="5937983"/>
            <a:ext cx="1481667" cy="743515"/>
          </a:xfrm>
          <a:prstGeom prst="rect">
            <a:avLst/>
          </a:prstGeom>
        </p:spPr>
      </p:pic>
    </p:spTree>
    <p:extLst>
      <p:ext uri="{BB962C8B-B14F-4D97-AF65-F5344CB8AC3E}">
        <p14:creationId xmlns:p14="http://schemas.microsoft.com/office/powerpoint/2010/main" val="1257118443"/>
      </p:ext>
    </p:extLst>
  </p:cSld>
  <p:clrMapOvr>
    <a:masterClrMapping/>
  </p:clrMapOvr>
  <p:extLst>
    <p:ext uri="{DCECCB84-F9BA-43D5-87BE-67443E8EF086}">
      <p15:sldGuideLst xmlns:p15="http://schemas.microsoft.com/office/powerpoint/2012/main">
        <p15:guide id="1" orient="horz" pos="24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9547" y="1194135"/>
            <a:ext cx="11198319"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4933" b="0" i="0">
                <a:solidFill>
                  <a:schemeClr val="tx2"/>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US"/>
              <a:t>Edit Master text styles</a:t>
            </a:r>
          </a:p>
        </p:txBody>
      </p:sp>
    </p:spTree>
    <p:extLst>
      <p:ext uri="{BB962C8B-B14F-4D97-AF65-F5344CB8AC3E}">
        <p14:creationId xmlns:p14="http://schemas.microsoft.com/office/powerpoint/2010/main" val="4205280523"/>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04852" y="1168479"/>
            <a:ext cx="11013016" cy="4224280"/>
          </a:xfrm>
          <a:prstGeom prst="rect">
            <a:avLst/>
          </a:prstGeom>
        </p:spPr>
        <p:txBody>
          <a:bodyPr lIns="91420" tIns="45710" rIns="91420" bIns="45710">
            <a:noAutofit/>
          </a:bodyPr>
          <a:lstStyle>
            <a:lvl1pPr marL="283193" indent="-523187">
              <a:lnSpc>
                <a:spcPts val="5920"/>
              </a:lnSpc>
              <a:spcBef>
                <a:spcPts val="0"/>
              </a:spcBef>
              <a:buClr>
                <a:schemeClr val="tx2"/>
              </a:buClr>
              <a:buSzPct val="80000"/>
              <a:buFont typeface="Arial"/>
              <a:buChar char="•"/>
              <a:defRPr sz="4933" b="0" i="0">
                <a:solidFill>
                  <a:schemeClr val="tx2"/>
                </a:solidFill>
                <a:latin typeface="+mn-lt"/>
                <a:cs typeface="CiscoSans ExtraLight"/>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US"/>
              <a:t>Edit Master text styles</a:t>
            </a:r>
          </a:p>
        </p:txBody>
      </p:sp>
    </p:spTree>
    <p:extLst>
      <p:ext uri="{BB962C8B-B14F-4D97-AF65-F5344CB8AC3E}">
        <p14:creationId xmlns:p14="http://schemas.microsoft.com/office/powerpoint/2010/main" val="221199525"/>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6401" y="1797051"/>
            <a:ext cx="11036459" cy="4224280"/>
          </a:xfrm>
          <a:prstGeom prst="rect">
            <a:avLst/>
          </a:prstGeom>
        </p:spPr>
        <p:txBody>
          <a:bodyPr lIns="91420" tIns="45710" rIns="91420" bIns="45710">
            <a:noAutofit/>
          </a:bodyPr>
          <a:lstStyle>
            <a:lvl1pPr marL="374561" indent="-298382">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77176"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996719" indent="-228548">
              <a:buClr>
                <a:schemeClr val="tx2"/>
              </a:buClr>
              <a:buSzPct val="80000"/>
              <a:buFont typeface="Arial"/>
              <a:buChar char="•"/>
              <a:defRPr sz="2133" b="0" i="0">
                <a:solidFill>
                  <a:schemeClr val="tx2"/>
                </a:solidFill>
                <a:latin typeface="+mn-lt"/>
                <a:cs typeface="CiscoSans ExtraLight"/>
              </a:defRPr>
            </a:lvl3pPr>
            <a:lvl4pPr marL="1214683" indent="-228548">
              <a:buClr>
                <a:schemeClr val="tx2"/>
              </a:buClr>
              <a:buSzPct val="80000"/>
              <a:buFont typeface="Arial"/>
              <a:buChar char="•"/>
              <a:defRPr sz="1867" b="0" i="0">
                <a:solidFill>
                  <a:schemeClr val="tx2"/>
                </a:solidFill>
                <a:latin typeface="+mn-lt"/>
                <a:cs typeface="CiscoSans ExtraLight"/>
              </a:defRPr>
            </a:lvl4pPr>
            <a:lvl5pPr marL="1443231" indent="-224314">
              <a:buClr>
                <a:schemeClr val="tx2"/>
              </a:buClr>
              <a:buSzPct val="80000"/>
              <a:buFont typeface="Arial"/>
              <a:buChar char="•"/>
              <a:defRPr sz="1600" b="0" i="0">
                <a:solidFill>
                  <a:schemeClr val="tx2"/>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417116995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83689" y="1797051"/>
            <a:ext cx="5201497"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6086392" y="1797051"/>
            <a:ext cx="5624613"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baseline="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56745103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533"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905" y="403341"/>
            <a:ext cx="4954660" cy="1101929"/>
          </a:xfrm>
          <a:prstGeom prst="rect">
            <a:avLst/>
          </a:prstGeom>
        </p:spPr>
        <p:txBody>
          <a:bodyPr lIns="61712" tIns="34286" rIns="61712" bIns="34286" rtlCol="0">
            <a:noAutofit/>
          </a:bodyPr>
          <a:lstStyle>
            <a:lvl1pPr algn="l" defTabSz="914270" rtl="0" eaLnBrk="1" latinLnBrk="0" hangingPunct="1">
              <a:lnSpc>
                <a:spcPct val="80000"/>
              </a:lnSpc>
              <a:spcBef>
                <a:spcPct val="0"/>
              </a:spcBef>
              <a:buNone/>
              <a:defRPr lang="en-US" sz="4267" b="0" i="0" kern="1200" spc="-100" baseline="0" dirty="0" smtClean="0">
                <a:solidFill>
                  <a:schemeClr val="tx2"/>
                </a:solidFill>
                <a:latin typeface="+mj-lt"/>
                <a:ea typeface="+mj-ea"/>
                <a:cs typeface="CiscoSans Thin"/>
              </a:defRPr>
            </a:lvl1pPr>
          </a:lstStyle>
          <a:p>
            <a:r>
              <a:rPr lang="en-US"/>
              <a:t>Click to edit Master title style</a:t>
            </a:r>
          </a:p>
        </p:txBody>
      </p:sp>
      <p:sp>
        <p:nvSpPr>
          <p:cNvPr id="16" name="Text Placeholder 15"/>
          <p:cNvSpPr>
            <a:spLocks noGrp="1"/>
          </p:cNvSpPr>
          <p:nvPr>
            <p:ph type="body" sz="quarter" idx="13"/>
          </p:nvPr>
        </p:nvSpPr>
        <p:spPr>
          <a:xfrm>
            <a:off x="6541286" y="403341"/>
            <a:ext cx="4954660" cy="1101928"/>
          </a:xfrm>
          <a:prstGeom prst="rect">
            <a:avLst/>
          </a:prstGeom>
        </p:spPr>
        <p:txBody>
          <a:bodyPr lIns="91420" tIns="45710" rIns="91420" bIns="45710" anchor="ctr"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lang="en-US" sz="4267" b="0" i="0" kern="1200" spc="-100" baseline="0" dirty="0">
                <a:solidFill>
                  <a:schemeClr val="tx2"/>
                </a:solidFill>
                <a:latin typeface="+mj-lt"/>
                <a:ea typeface="+mj-ea"/>
                <a:cs typeface="CiscoSans Thin"/>
              </a:defRPr>
            </a:lvl1pPr>
          </a:lstStyle>
          <a:p>
            <a:pPr lvl="0"/>
            <a:r>
              <a:rPr lang="en-US"/>
              <a:t>Edit Master text styles</a:t>
            </a:r>
          </a:p>
        </p:txBody>
      </p:sp>
      <p:sp>
        <p:nvSpPr>
          <p:cNvPr id="8" name="Text Placeholder 3"/>
          <p:cNvSpPr>
            <a:spLocks noGrp="1"/>
          </p:cNvSpPr>
          <p:nvPr>
            <p:ph type="body" sz="quarter" idx="10"/>
          </p:nvPr>
        </p:nvSpPr>
        <p:spPr>
          <a:xfrm>
            <a:off x="623905" y="1797051"/>
            <a:ext cx="4954660"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4"/>
          </p:nvPr>
        </p:nvSpPr>
        <p:spPr>
          <a:xfrm>
            <a:off x="6541286" y="1797051"/>
            <a:ext cx="4954660"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0063596"/>
      </p:ext>
    </p:extLst>
  </p:cSld>
  <p:clrMapOvr>
    <a:masterClrMapping/>
  </p:clrMapOvr>
  <p:transition spd="med">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p:nvPr>
        </p:nvSpPr>
        <p:spPr>
          <a:xfrm>
            <a:off x="615952" y="304425"/>
            <a:ext cx="3116145" cy="1027281"/>
          </a:xfrm>
          <a:prstGeom prst="rect">
            <a:avLst/>
          </a:prstGeom>
        </p:spPr>
        <p:txBody>
          <a:bodyPr lIns="91420" tIns="45710" rIns="91420" bIns="45710"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Edit Master text styles</a:t>
            </a:r>
          </a:p>
        </p:txBody>
      </p:sp>
      <p:sp>
        <p:nvSpPr>
          <p:cNvPr id="10" name="Text Placeholder 17"/>
          <p:cNvSpPr>
            <a:spLocks noGrp="1"/>
          </p:cNvSpPr>
          <p:nvPr>
            <p:ph type="body" sz="quarter" idx="22"/>
          </p:nvPr>
        </p:nvSpPr>
        <p:spPr>
          <a:xfrm>
            <a:off x="4503638" y="303785"/>
            <a:ext cx="3116145" cy="1027281"/>
          </a:xfrm>
          <a:prstGeom prst="rect">
            <a:avLst/>
          </a:prstGeom>
        </p:spPr>
        <p:txBody>
          <a:bodyPr lIns="91420" tIns="45710" rIns="91420" bIns="45710"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Edit Master text styles</a:t>
            </a:r>
          </a:p>
        </p:txBody>
      </p:sp>
      <p:sp>
        <p:nvSpPr>
          <p:cNvPr id="14" name="Text Placeholder 17"/>
          <p:cNvSpPr>
            <a:spLocks noGrp="1"/>
          </p:cNvSpPr>
          <p:nvPr>
            <p:ph type="body" sz="quarter" idx="24"/>
          </p:nvPr>
        </p:nvSpPr>
        <p:spPr>
          <a:xfrm>
            <a:off x="8473085" y="293972"/>
            <a:ext cx="3116145" cy="1027281"/>
          </a:xfrm>
          <a:prstGeom prst="rect">
            <a:avLst/>
          </a:prstGeom>
        </p:spPr>
        <p:txBody>
          <a:bodyPr lIns="91420" tIns="45710" rIns="91420" bIns="45710"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Edit Master text styles</a:t>
            </a:r>
          </a:p>
        </p:txBody>
      </p:sp>
      <p:sp>
        <p:nvSpPr>
          <p:cNvPr id="13" name="Text Placeholder 3"/>
          <p:cNvSpPr>
            <a:spLocks noGrp="1"/>
          </p:cNvSpPr>
          <p:nvPr>
            <p:ph type="body" sz="quarter" idx="11"/>
          </p:nvPr>
        </p:nvSpPr>
        <p:spPr>
          <a:xfrm>
            <a:off x="615951" y="1601459"/>
            <a:ext cx="3116147" cy="4419872"/>
          </a:xfrm>
          <a:prstGeom prst="rect">
            <a:avLst/>
          </a:prstGeom>
        </p:spPr>
        <p:txBody>
          <a:bodyPr lIns="91420" tIns="45710" rIns="91420" bIns="45710">
            <a:noAutofit/>
          </a:bodyPr>
          <a:lstStyle>
            <a:lvl1pPr marL="311080" indent="-228548">
              <a:lnSpc>
                <a:spcPct val="95000"/>
              </a:lnSpc>
              <a:spcBef>
                <a:spcPts val="1480"/>
              </a:spcBef>
              <a:buClr>
                <a:schemeClr val="tx2"/>
              </a:buClr>
              <a:buSzPct val="80000"/>
              <a:buFont typeface="Arial"/>
              <a:buChar char="•"/>
              <a:defRPr sz="2133"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866" indent="-228548">
              <a:buClr>
                <a:schemeClr val="tx2"/>
              </a:buClr>
              <a:buSzPct val="80000"/>
              <a:buFont typeface="Arial"/>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3"/>
          <p:cNvSpPr>
            <a:spLocks noGrp="1"/>
          </p:cNvSpPr>
          <p:nvPr>
            <p:ph type="body" sz="quarter" idx="26"/>
          </p:nvPr>
        </p:nvSpPr>
        <p:spPr>
          <a:xfrm>
            <a:off x="4503637" y="1600428"/>
            <a:ext cx="3116147" cy="4419872"/>
          </a:xfrm>
          <a:prstGeom prst="rect">
            <a:avLst/>
          </a:prstGeom>
        </p:spPr>
        <p:txBody>
          <a:bodyPr lIns="91420" tIns="45710" rIns="91420" bIns="45710">
            <a:noAutofit/>
          </a:bodyPr>
          <a:lstStyle>
            <a:lvl1pPr marL="311080" indent="-228548">
              <a:lnSpc>
                <a:spcPct val="95000"/>
              </a:lnSpc>
              <a:spcBef>
                <a:spcPts val="1480"/>
              </a:spcBef>
              <a:buClr>
                <a:schemeClr val="tx2"/>
              </a:buClr>
              <a:buSzPct val="80000"/>
              <a:buFont typeface="Arial"/>
              <a:buChar char="•"/>
              <a:defRPr sz="2133"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866" indent="-228548">
              <a:buClr>
                <a:schemeClr val="tx2"/>
              </a:buClr>
              <a:buSzPct val="80000"/>
              <a:buFont typeface="Arial"/>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p:cNvSpPr>
            <a:spLocks noGrp="1"/>
          </p:cNvSpPr>
          <p:nvPr>
            <p:ph type="body" sz="quarter" idx="27"/>
          </p:nvPr>
        </p:nvSpPr>
        <p:spPr>
          <a:xfrm>
            <a:off x="8473083" y="1600428"/>
            <a:ext cx="3116147" cy="4419872"/>
          </a:xfrm>
          <a:prstGeom prst="rect">
            <a:avLst/>
          </a:prstGeom>
        </p:spPr>
        <p:txBody>
          <a:bodyPr lIns="91420" tIns="45710" rIns="91420" bIns="45710">
            <a:noAutofit/>
          </a:bodyPr>
          <a:lstStyle>
            <a:lvl1pPr marL="311080" indent="-228548">
              <a:lnSpc>
                <a:spcPct val="95000"/>
              </a:lnSpc>
              <a:spcBef>
                <a:spcPts val="1480"/>
              </a:spcBef>
              <a:buClr>
                <a:schemeClr val="tx2"/>
              </a:buClr>
              <a:buSzPct val="80000"/>
              <a:buFont typeface="Arial"/>
              <a:buChar char="•"/>
              <a:defRPr sz="2133"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866" indent="-228548">
              <a:buClr>
                <a:schemeClr val="tx2"/>
              </a:buClr>
              <a:buSzPct val="80000"/>
              <a:buFont typeface="Arial"/>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09810"/>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60634" y="1773767"/>
            <a:ext cx="4950884" cy="4135967"/>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algn="ctr" fontAlgn="auto">
              <a:spcBef>
                <a:spcPts val="0"/>
              </a:spcBef>
              <a:spcAft>
                <a:spcPts val="0"/>
              </a:spcAft>
              <a:defRPr/>
            </a:pPr>
            <a:endParaRPr lang="en-US">
              <a:solidFill>
                <a:schemeClr val="tx2"/>
              </a:solidFill>
              <a:latin typeface="+mj-lt"/>
            </a:endParaRPr>
          </a:p>
        </p:txBody>
      </p:sp>
      <p:sp>
        <p:nvSpPr>
          <p:cNvPr id="12" name="Text Placeholder 11"/>
          <p:cNvSpPr>
            <a:spLocks noGrp="1"/>
          </p:cNvSpPr>
          <p:nvPr>
            <p:ph type="body" sz="quarter" idx="11"/>
          </p:nvPr>
        </p:nvSpPr>
        <p:spPr>
          <a:xfrm>
            <a:off x="6864941" y="1975668"/>
            <a:ext cx="4501216" cy="2212024"/>
          </a:xfrm>
          <a:prstGeom prst="rect">
            <a:avLst/>
          </a:prstGeom>
        </p:spPr>
        <p:txBody>
          <a:bodyPr lIns="91420" tIns="45710" rIns="91420" bIns="45710">
            <a:noAutofit/>
          </a:bodyPr>
          <a:lstStyle>
            <a:lvl1pPr marL="114288" indent="-114288" algn="l" defTabSz="91427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88" indent="-114288" algn="l" defTabSz="914270" rtl="0" eaLnBrk="1" latinLnBrk="0" hangingPunct="1">
              <a:defRPr lang="en-US" sz="2000" kern="1200" dirty="0" smtClean="0">
                <a:solidFill>
                  <a:schemeClr val="accent2"/>
                </a:solidFill>
                <a:latin typeface="Ciscolight" pitchFamily="2" charset="0"/>
                <a:ea typeface="+mn-ea"/>
                <a:cs typeface="+mn-cs"/>
              </a:defRPr>
            </a:lvl2pPr>
            <a:lvl3pPr marL="114288" indent="-114288" algn="l" defTabSz="914270" rtl="0" eaLnBrk="1" latinLnBrk="0" hangingPunct="1">
              <a:defRPr lang="en-US" sz="2000" kern="1200" dirty="0" smtClean="0">
                <a:solidFill>
                  <a:schemeClr val="accent2"/>
                </a:solidFill>
                <a:latin typeface="Ciscolight" pitchFamily="2" charset="0"/>
                <a:ea typeface="+mn-ea"/>
                <a:cs typeface="+mn-cs"/>
              </a:defRPr>
            </a:lvl3pPr>
            <a:lvl4pPr marL="114288" indent="-114288" algn="l" defTabSz="914270" rtl="0" eaLnBrk="1" latinLnBrk="0" hangingPunct="1">
              <a:defRPr lang="en-US" sz="2000" kern="1200" dirty="0" smtClean="0">
                <a:solidFill>
                  <a:schemeClr val="accent2"/>
                </a:solidFill>
                <a:latin typeface="Ciscolight" pitchFamily="2" charset="0"/>
                <a:ea typeface="+mn-ea"/>
                <a:cs typeface="+mn-cs"/>
              </a:defRPr>
            </a:lvl4pPr>
            <a:lvl5pPr marL="114288" indent="-114288" algn="l" defTabSz="914270" rtl="0" eaLnBrk="1" latinLnBrk="0" hangingPunct="1">
              <a:defRPr lang="en-US" sz="2000" kern="1200" dirty="0" smtClean="0">
                <a:solidFill>
                  <a:schemeClr val="accent2"/>
                </a:solidFill>
                <a:latin typeface="Ciscolight" pitchFamily="2" charset="0"/>
                <a:ea typeface="+mn-ea"/>
                <a:cs typeface="+mn-cs"/>
              </a:defRPr>
            </a:lvl5pPr>
          </a:lstStyle>
          <a:p>
            <a:pPr lvl="0"/>
            <a:r>
              <a:rPr lang="en-US"/>
              <a:t>Edit Master text styles</a:t>
            </a:r>
          </a:p>
        </p:txBody>
      </p:sp>
      <p:sp>
        <p:nvSpPr>
          <p:cNvPr id="19" name="Text Placeholder 18"/>
          <p:cNvSpPr>
            <a:spLocks noGrp="1"/>
          </p:cNvSpPr>
          <p:nvPr>
            <p:ph type="body" sz="quarter" idx="14"/>
          </p:nvPr>
        </p:nvSpPr>
        <p:spPr>
          <a:xfrm>
            <a:off x="6864942" y="4736592"/>
            <a:ext cx="4674993" cy="338328"/>
          </a:xfrm>
          <a:prstGeom prst="rect">
            <a:avLst/>
          </a:prstGeom>
        </p:spPr>
        <p:txBody>
          <a:bodyPr lIns="91420" tIns="45710" rIns="91420" bIns="45710">
            <a:noAutofit/>
          </a:bodyPr>
          <a:lstStyle>
            <a:lvl1pPr marL="0" indent="0">
              <a:buClr>
                <a:schemeClr val="tx2"/>
              </a:buClr>
              <a:buFontTx/>
              <a:buNone/>
              <a:defRPr sz="1600">
                <a:solidFill>
                  <a:schemeClr val="tx2"/>
                </a:solidFill>
                <a:latin typeface="+mn-lt"/>
                <a:cs typeface="CiscoSans ExtraLight"/>
              </a:defRPr>
            </a:lvl1pPr>
          </a:lstStyle>
          <a:p>
            <a:pPr lvl="0"/>
            <a:r>
              <a:rPr lang="en-US"/>
              <a:t>Edit Master text styles</a:t>
            </a:r>
          </a:p>
        </p:txBody>
      </p:sp>
      <p:sp>
        <p:nvSpPr>
          <p:cNvPr id="9" name="Text Placeholder 3"/>
          <p:cNvSpPr>
            <a:spLocks noGrp="1"/>
          </p:cNvSpPr>
          <p:nvPr>
            <p:ph type="body" sz="quarter" idx="10"/>
          </p:nvPr>
        </p:nvSpPr>
        <p:spPr>
          <a:xfrm>
            <a:off x="583689" y="1797051"/>
            <a:ext cx="5201497"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7444547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6070480"/>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2"/>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6133" b="0" i="1" spc="0" baseline="0">
                <a:solidFill>
                  <a:schemeClr val="accent1"/>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220725900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800" y="812801"/>
            <a:ext cx="0" cy="5312833"/>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000" b="0" kern="1200" spc="0" baseline="0" dirty="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2"/>
                </a:solidFill>
                <a:latin typeface="+mn-lt"/>
              </a:defRPr>
            </a:lvl1pPr>
            <a:lvl2pPr>
              <a:defRPr sz="2000"/>
            </a:lvl2pPr>
            <a:lvl3pPr>
              <a:defRPr sz="2000"/>
            </a:lvl3pPr>
            <a:lvl4pPr>
              <a:defRPr sz="2000"/>
            </a:lvl4pPr>
            <a:lvl5pPr>
              <a:defRPr sz="2000"/>
            </a:lvl5pPr>
          </a:lstStyle>
          <a:p>
            <a:pPr lvl="0"/>
            <a:r>
              <a:rPr lang="en-US"/>
              <a:t>Edit Master text styles</a:t>
            </a:r>
          </a:p>
        </p:txBody>
      </p:sp>
    </p:spTree>
    <p:extLst>
      <p:ext uri="{BB962C8B-B14F-4D97-AF65-F5344CB8AC3E}">
        <p14:creationId xmlns:p14="http://schemas.microsoft.com/office/powerpoint/2010/main" val="126948025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_Blue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6966859" y="3429000"/>
            <a:ext cx="4649808" cy="1436285"/>
          </a:xfrm>
        </p:spPr>
        <p:txBody>
          <a:bodyPr wrap="square" lIns="91440" anchor="t">
            <a:spAutoFit/>
          </a:bodyPr>
          <a:lstStyle>
            <a:lvl1pPr algn="l">
              <a:lnSpc>
                <a:spcPct val="100000"/>
              </a:lnSpc>
              <a:defRPr sz="4267" b="1">
                <a:solidFill>
                  <a:schemeClr val="bg1"/>
                </a:solidFill>
              </a:defRPr>
            </a:lvl1pPr>
          </a:lstStyle>
          <a:p>
            <a:r>
              <a:rPr lang="en-US"/>
              <a:t>Click to edit Master title style</a:t>
            </a:r>
          </a:p>
        </p:txBody>
      </p:sp>
      <p:pic>
        <p:nvPicPr>
          <p:cNvPr id="6" name="Picture 5"/>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b="17520"/>
          <a:stretch/>
        </p:blipFill>
        <p:spPr>
          <a:xfrm>
            <a:off x="801510" y="2116083"/>
            <a:ext cx="2878668" cy="4741917"/>
          </a:xfrm>
          <a:prstGeom prst="rect">
            <a:avLst/>
          </a:prstGeom>
        </p:spPr>
      </p:pic>
      <p:grpSp>
        <p:nvGrpSpPr>
          <p:cNvPr id="4" name="Group 3"/>
          <p:cNvGrpSpPr/>
          <p:nvPr/>
        </p:nvGrpSpPr>
        <p:grpSpPr>
          <a:xfrm>
            <a:off x="1176511" y="1472687"/>
            <a:ext cx="4349413" cy="1286792"/>
            <a:chOff x="882383" y="1104515"/>
            <a:chExt cx="3262060" cy="965094"/>
          </a:xfrm>
        </p:grpSpPr>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r="50743"/>
            <a:stretch/>
          </p:blipFill>
          <p:spPr>
            <a:xfrm>
              <a:off x="882383" y="1104516"/>
              <a:ext cx="1596498" cy="965092"/>
            </a:xfrm>
            <a:prstGeom prst="rect">
              <a:avLst/>
            </a:prstGeom>
          </p:spPr>
        </p:pic>
        <p:pic>
          <p:nvPicPr>
            <p:cNvPr id="9" name="Picture 8"/>
            <p:cNvPicPr>
              <a:picLocks noChangeAspect="1"/>
            </p:cNvPicPr>
            <p:nvPr userDrawn="1"/>
          </p:nvPicPr>
          <p:blipFill rotWithShape="1">
            <a:blip r:embed="rId4" cstate="print">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49241"/>
            <a:stretch/>
          </p:blipFill>
          <p:spPr>
            <a:xfrm>
              <a:off x="2499243" y="1104515"/>
              <a:ext cx="1645200" cy="965094"/>
            </a:xfrm>
            <a:prstGeom prst="rect">
              <a:avLst/>
            </a:prstGeom>
          </p:spPr>
        </p:pic>
      </p:grpSp>
    </p:spTree>
    <p:extLst>
      <p:ext uri="{BB962C8B-B14F-4D97-AF65-F5344CB8AC3E}">
        <p14:creationId xmlns:p14="http://schemas.microsoft.com/office/powerpoint/2010/main" val="744687134"/>
      </p:ext>
    </p:extLst>
  </p:cSld>
  <p:clrMapOvr>
    <a:masterClrMapping/>
  </p:clrMapOvr>
  <p:extLst>
    <p:ext uri="{DCECCB84-F9BA-43D5-87BE-67443E8EF086}">
      <p15:sldGuideLst xmlns:p15="http://schemas.microsoft.com/office/powerpoint/2012/main">
        <p15:guide id="1" orient="horz" pos="246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1"/>
            <a:ext cx="11127317" cy="3544971"/>
          </a:xfrm>
          <a:prstGeom prst="rect">
            <a:avLst/>
          </a:prstGeom>
        </p:spPr>
        <p:txBody>
          <a:bodyPr lIns="91420" tIns="45710" rIns="91420" bIns="45710">
            <a:noAutofit/>
          </a:bodyPr>
          <a:lstStyle>
            <a:lvl1pPr marL="0" indent="0" algn="ctr">
              <a:buNone/>
              <a:defRPr sz="2667" baseline="0">
                <a:solidFill>
                  <a:schemeClr val="tx2"/>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2133" b="0" i="0">
                <a:solidFill>
                  <a:schemeClr val="tx2"/>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868483582"/>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7"/>
            <a:ext cx="11127317" cy="3547533"/>
          </a:xfrm>
          <a:prstGeom prst="rect">
            <a:avLst/>
          </a:prstGeom>
        </p:spPr>
        <p:txBody>
          <a:bodyPr vert="horz" lIns="91420" tIns="45710" rIns="91420" bIns="45710">
            <a:noAutofit/>
          </a:bodyPr>
          <a:lstStyle>
            <a:lvl1pPr marL="0" indent="0" algn="ctr">
              <a:buNone/>
              <a:defRPr sz="2667" b="0" i="0">
                <a:solidFill>
                  <a:schemeClr val="tx2"/>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2133" b="0" i="0">
                <a:solidFill>
                  <a:schemeClr val="tx2"/>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414295470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689" y="1799275"/>
            <a:ext cx="5342668" cy="4054364"/>
          </a:xfrm>
          <a:prstGeom prst="rect">
            <a:avLst/>
          </a:prstGeom>
        </p:spPr>
        <p:txBody>
          <a:bodyPr lIns="91420" tIns="45710" rIns="91420" bIns="45710" anchor="ctr" anchorCtr="0">
            <a:noAutofit/>
          </a:bodyPr>
          <a:lstStyle>
            <a:lvl1pPr marL="0" indent="0">
              <a:buNone/>
              <a:defRPr sz="32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3" name="Chart Placeholder 2"/>
          <p:cNvSpPr>
            <a:spLocks noGrp="1"/>
          </p:cNvSpPr>
          <p:nvPr>
            <p:ph type="chart" sz="quarter" idx="12"/>
          </p:nvPr>
        </p:nvSpPr>
        <p:spPr>
          <a:xfrm>
            <a:off x="6279877" y="1799166"/>
            <a:ext cx="5431128" cy="4052529"/>
          </a:xfrm>
          <a:prstGeom prst="rect">
            <a:avLst/>
          </a:prstGeom>
        </p:spPr>
        <p:txBody>
          <a:bodyPr vert="horz" lIns="91420" tIns="45710" rIns="91420" bIns="45710">
            <a:noAutofit/>
          </a:bodyPr>
          <a:lstStyle>
            <a:lvl1pPr marL="0" indent="0" algn="ctr">
              <a:buNone/>
              <a:defRPr sz="2667">
                <a:solidFill>
                  <a:schemeClr val="tx2"/>
                </a:solidFill>
                <a:latin typeface="+mn-lt"/>
                <a:cs typeface="CiscoSans ExtraLight"/>
              </a:defRPr>
            </a:lvl1pPr>
          </a:lstStyle>
          <a:p>
            <a:pPr lvl="0"/>
            <a:r>
              <a:rPr lang="en-US" noProof="0"/>
              <a:t>Click icon to add chart</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04608855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689" y="1799139"/>
            <a:ext cx="5338660" cy="4054500"/>
          </a:xfrm>
          <a:prstGeom prst="rect">
            <a:avLst/>
          </a:prstGeom>
        </p:spPr>
        <p:txBody>
          <a:bodyPr lIns="91420" tIns="45710" rIns="91420" bIns="45710" anchor="ctr" anchorCtr="0">
            <a:noAutofit/>
          </a:bodyPr>
          <a:lstStyle>
            <a:lvl1pPr marL="0" indent="0">
              <a:buNone/>
              <a:defRPr sz="32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91420" tIns="45710" rIns="91420" bIns="45710">
            <a:noAutofit/>
          </a:bodyPr>
          <a:lstStyle>
            <a:lvl1pPr marL="0" indent="0" algn="ctr">
              <a:buNone/>
              <a:defRPr sz="2667" b="0" i="0">
                <a:solidFill>
                  <a:schemeClr val="tx2"/>
                </a:solidFill>
                <a:latin typeface="+mn-lt"/>
                <a:cs typeface="CiscoSans ExtraLight"/>
              </a:defRPr>
            </a:lvl1pPr>
          </a:lstStyle>
          <a:p>
            <a:pPr lvl="0"/>
            <a:r>
              <a:rPr lang="en-US" noProof="0"/>
              <a:t>Click icon to add picture</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58994422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Oval 8"/>
          <p:cNvSpPr/>
          <p:nvPr/>
        </p:nvSpPr>
        <p:spPr>
          <a:xfrm>
            <a:off x="8113185" y="2163234"/>
            <a:ext cx="3092449" cy="3090333"/>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Arial"/>
            </a:endParaRPr>
          </a:p>
        </p:txBody>
      </p:sp>
      <p:sp>
        <p:nvSpPr>
          <p:cNvPr id="10" name="Oval 9"/>
          <p:cNvSpPr/>
          <p:nvPr/>
        </p:nvSpPr>
        <p:spPr>
          <a:xfrm>
            <a:off x="4563533" y="2163234"/>
            <a:ext cx="3092451" cy="309033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Arial"/>
            </a:endParaRPr>
          </a:p>
        </p:txBody>
      </p:sp>
      <p:sp>
        <p:nvSpPr>
          <p:cNvPr id="11" name="Oval 10"/>
          <p:cNvSpPr/>
          <p:nvPr/>
        </p:nvSpPr>
        <p:spPr>
          <a:xfrm>
            <a:off x="1018118" y="2163234"/>
            <a:ext cx="3092449" cy="309033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Arial"/>
            </a:endParaRPr>
          </a:p>
        </p:txBody>
      </p:sp>
      <p:sp>
        <p:nvSpPr>
          <p:cNvPr id="2" name="Title 1"/>
          <p:cNvSpPr>
            <a:spLocks noGrp="1"/>
          </p:cNvSpPr>
          <p:nvPr>
            <p:ph type="title"/>
          </p:nvPr>
        </p:nvSpPr>
        <p:spPr/>
        <p:txBody>
          <a:bodyPr/>
          <a:lstStyle/>
          <a:p>
            <a:r>
              <a:rPr lang="en-US"/>
              <a:t>Click to edit Master title style</a:t>
            </a:r>
          </a:p>
        </p:txBody>
      </p:sp>
      <p:sp>
        <p:nvSpPr>
          <p:cNvPr id="17" name="Text Placeholder 17"/>
          <p:cNvSpPr>
            <a:spLocks noGrp="1"/>
          </p:cNvSpPr>
          <p:nvPr>
            <p:ph type="body" sz="quarter" idx="11"/>
          </p:nvPr>
        </p:nvSpPr>
        <p:spPr>
          <a:xfrm>
            <a:off x="1036647" y="3733524"/>
            <a:ext cx="3056181" cy="804881"/>
          </a:xfrm>
          <a:prstGeom prst="rect">
            <a:avLst/>
          </a:prstGeom>
        </p:spPr>
        <p:txBody>
          <a:bodyPr lIns="91420" tIns="45710" rIns="91420" bIns="45710"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8" name="Text Placeholder 17"/>
          <p:cNvSpPr>
            <a:spLocks noGrp="1"/>
          </p:cNvSpPr>
          <p:nvPr>
            <p:ph type="body" sz="quarter" idx="12"/>
          </p:nvPr>
        </p:nvSpPr>
        <p:spPr>
          <a:xfrm>
            <a:off x="4581926" y="3730928"/>
            <a:ext cx="3056181" cy="804881"/>
          </a:xfrm>
          <a:prstGeom prst="rect">
            <a:avLst/>
          </a:prstGeom>
        </p:spPr>
        <p:txBody>
          <a:bodyPr lIns="91420" tIns="45710" rIns="91420" bIns="45710"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9" name="Text Placeholder 17"/>
          <p:cNvSpPr>
            <a:spLocks noGrp="1"/>
          </p:cNvSpPr>
          <p:nvPr>
            <p:ph type="body" sz="quarter" idx="13"/>
          </p:nvPr>
        </p:nvSpPr>
        <p:spPr>
          <a:xfrm>
            <a:off x="8131107" y="3730928"/>
            <a:ext cx="3056181" cy="804881"/>
          </a:xfrm>
          <a:prstGeom prst="rect">
            <a:avLst/>
          </a:prstGeom>
        </p:spPr>
        <p:txBody>
          <a:bodyPr lIns="91420" tIns="45710" rIns="91420" bIns="45710"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4" name="Picture Placeholder 5"/>
          <p:cNvSpPr>
            <a:spLocks noGrp="1"/>
          </p:cNvSpPr>
          <p:nvPr>
            <p:ph type="pic" sz="quarter" idx="14"/>
          </p:nvPr>
        </p:nvSpPr>
        <p:spPr>
          <a:xfrm>
            <a:off x="2027767" y="2857372"/>
            <a:ext cx="1051984" cy="1051984"/>
          </a:xfrm>
          <a:prstGeom prst="rect">
            <a:avLst/>
          </a:prstGeom>
        </p:spPr>
        <p:txBody>
          <a:bodyPr vert="horz"/>
          <a:lstStyle>
            <a:lvl1pPr marL="0" indent="0" algn="ctr">
              <a:buNone/>
              <a:defRPr sz="1600">
                <a:solidFill>
                  <a:schemeClr val="bg1"/>
                </a:solidFill>
              </a:defRPr>
            </a:lvl1pPr>
          </a:lstStyle>
          <a:p>
            <a:pPr lvl="0"/>
            <a:r>
              <a:rPr lang="en-US" noProof="0"/>
              <a:t>Click icon to add picture</a:t>
            </a:r>
          </a:p>
        </p:txBody>
      </p:sp>
      <p:sp>
        <p:nvSpPr>
          <p:cNvPr id="16" name="Picture Placeholder 5"/>
          <p:cNvSpPr>
            <a:spLocks noGrp="1"/>
          </p:cNvSpPr>
          <p:nvPr>
            <p:ph type="pic" sz="quarter" idx="15"/>
          </p:nvPr>
        </p:nvSpPr>
        <p:spPr>
          <a:xfrm>
            <a:off x="5603827" y="2870412"/>
            <a:ext cx="1051984" cy="1051984"/>
          </a:xfrm>
          <a:prstGeom prst="rect">
            <a:avLst/>
          </a:prstGeom>
        </p:spPr>
        <p:txBody>
          <a:bodyPr vert="horz"/>
          <a:lstStyle>
            <a:lvl1pPr marL="0" indent="0" algn="ctr">
              <a:buNone/>
              <a:defRPr sz="1600">
                <a:solidFill>
                  <a:schemeClr val="bg1"/>
                </a:solidFill>
              </a:defRPr>
            </a:lvl1pPr>
          </a:lstStyle>
          <a:p>
            <a:pPr lvl="0"/>
            <a:r>
              <a:rPr lang="en-US" noProof="0"/>
              <a:t>Click icon to add picture</a:t>
            </a:r>
          </a:p>
        </p:txBody>
      </p:sp>
      <p:sp>
        <p:nvSpPr>
          <p:cNvPr id="21" name="Picture Placeholder 5"/>
          <p:cNvSpPr>
            <a:spLocks noGrp="1"/>
          </p:cNvSpPr>
          <p:nvPr>
            <p:ph type="pic" sz="quarter" idx="16"/>
          </p:nvPr>
        </p:nvSpPr>
        <p:spPr>
          <a:xfrm>
            <a:off x="9122480" y="2857372"/>
            <a:ext cx="1051984" cy="1051984"/>
          </a:xfrm>
          <a:prstGeom prst="rect">
            <a:avLst/>
          </a:prstGeom>
        </p:spPr>
        <p:txBody>
          <a:bodyPr vert="horz"/>
          <a:lstStyle>
            <a:lvl1pPr marL="0" indent="0" algn="ctr">
              <a:buNone/>
              <a:defRPr sz="1600">
                <a:solidFill>
                  <a:schemeClr val="bg1"/>
                </a:solidFill>
              </a:defRPr>
            </a:lvl1pPr>
          </a:lstStyle>
          <a:p>
            <a:pPr lvl="0"/>
            <a:r>
              <a:rPr lang="en-US" noProof="0"/>
              <a:t>Click icon to add picture</a:t>
            </a:r>
          </a:p>
        </p:txBody>
      </p:sp>
    </p:spTree>
    <p:extLst>
      <p:ext uri="{BB962C8B-B14F-4D97-AF65-F5344CB8AC3E}">
        <p14:creationId xmlns:p14="http://schemas.microsoft.com/office/powerpoint/2010/main" val="3257702420"/>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2" name="Oval 5"/>
          <p:cNvSpPr>
            <a:spLocks noChangeArrowheads="1"/>
          </p:cNvSpPr>
          <p:nvPr/>
        </p:nvSpPr>
        <p:spPr bwMode="auto">
          <a:xfrm>
            <a:off x="1032934" y="2163234"/>
            <a:ext cx="3075517" cy="3075517"/>
          </a:xfrm>
          <a:prstGeom prst="ellipse">
            <a:avLst/>
          </a:prstGeom>
          <a:solidFill>
            <a:srgbClr val="000000">
              <a:alpha val="30196"/>
            </a:srgbClr>
          </a:solidFill>
          <a:ln>
            <a:noFill/>
          </a:ln>
          <a:extLst>
            <a:ext uri="{91240B29-F687-4f45-9708-019B960494DF}">
              <a14:hiddenLine xmlns="" xmlns:a14="http://schemas.microsoft.com/office/drawing/2010/main" w="25400" algn="ctr">
                <a:solidFill>
                  <a:srgbClr val="000000"/>
                </a:solidFill>
                <a:round/>
                <a:headEnd/>
                <a:tailEnd/>
              </a14:hiddenLine>
            </a:ext>
          </a:extLst>
        </p:spPr>
        <p:txBody>
          <a:bodyPr lIns="91436" tIns="45719" rIns="91436" bIns="4571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1219170" eaLnBrk="1" hangingPunct="1"/>
            <a:endParaRPr lang="en-US" altLang="en-US">
              <a:solidFill>
                <a:srgbClr val="FFFFFF"/>
              </a:solidFill>
            </a:endParaRPr>
          </a:p>
        </p:txBody>
      </p:sp>
      <p:sp>
        <p:nvSpPr>
          <p:cNvPr id="13" name="Oval 7"/>
          <p:cNvSpPr>
            <a:spLocks noChangeArrowheads="1"/>
          </p:cNvSpPr>
          <p:nvPr/>
        </p:nvSpPr>
        <p:spPr bwMode="auto">
          <a:xfrm>
            <a:off x="4563534" y="2163234"/>
            <a:ext cx="3075517" cy="3075517"/>
          </a:xfrm>
          <a:prstGeom prst="ellipse">
            <a:avLst/>
          </a:prstGeom>
          <a:solidFill>
            <a:srgbClr val="000000">
              <a:alpha val="30196"/>
            </a:srgbClr>
          </a:solidFill>
          <a:ln>
            <a:noFill/>
          </a:ln>
          <a:extLst>
            <a:ext uri="{91240B29-F687-4f45-9708-019B960494DF}">
              <a14:hiddenLine xmlns="" xmlns:a14="http://schemas.microsoft.com/office/drawing/2010/main" w="25400" algn="ctr">
                <a:solidFill>
                  <a:srgbClr val="000000"/>
                </a:solidFill>
                <a:round/>
                <a:headEnd/>
                <a:tailEnd/>
              </a14:hiddenLine>
            </a:ext>
          </a:extLst>
        </p:spPr>
        <p:txBody>
          <a:bodyPr lIns="91436" tIns="45719" rIns="91436" bIns="4571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1219170" eaLnBrk="1" hangingPunct="1"/>
            <a:endParaRPr lang="en-US" altLang="en-US">
              <a:solidFill>
                <a:srgbClr val="FFFFFF"/>
              </a:solidFill>
            </a:endParaRPr>
          </a:p>
        </p:txBody>
      </p:sp>
      <p:sp>
        <p:nvSpPr>
          <p:cNvPr id="14" name="Oval 8"/>
          <p:cNvSpPr>
            <a:spLocks noChangeArrowheads="1"/>
          </p:cNvSpPr>
          <p:nvPr/>
        </p:nvSpPr>
        <p:spPr bwMode="auto">
          <a:xfrm>
            <a:off x="8117417" y="2163234"/>
            <a:ext cx="3073400" cy="3075517"/>
          </a:xfrm>
          <a:prstGeom prst="ellipse">
            <a:avLst/>
          </a:prstGeom>
          <a:solidFill>
            <a:srgbClr val="000000">
              <a:alpha val="30196"/>
            </a:srgbClr>
          </a:solidFill>
          <a:ln>
            <a:noFill/>
          </a:ln>
          <a:extLst>
            <a:ext uri="{91240B29-F687-4f45-9708-019B960494DF}">
              <a14:hiddenLine xmlns="" xmlns:a14="http://schemas.microsoft.com/office/drawing/2010/main" w="25400" algn="ctr">
                <a:solidFill>
                  <a:srgbClr val="000000"/>
                </a:solidFill>
                <a:round/>
                <a:headEnd/>
                <a:tailEnd/>
              </a14:hiddenLine>
            </a:ext>
          </a:extLst>
        </p:spPr>
        <p:txBody>
          <a:bodyPr lIns="91436" tIns="45719" rIns="91436" bIns="4571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1219170" eaLnBrk="1" hangingPunct="1"/>
            <a:endParaRPr lang="en-US" altLang="en-US">
              <a:solidFill>
                <a:srgbClr val="FFFFFF"/>
              </a:solidFill>
            </a:endParaRPr>
          </a:p>
        </p:txBody>
      </p:sp>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US"/>
              <a:t>Click to edit Master title style</a:t>
            </a:r>
            <a:endParaRPr lang="en-GB"/>
          </a:p>
        </p:txBody>
      </p:sp>
      <p:sp>
        <p:nvSpPr>
          <p:cNvPr id="35" name="Picture Placeholder 25"/>
          <p:cNvSpPr>
            <a:spLocks noGrp="1"/>
          </p:cNvSpPr>
          <p:nvPr>
            <p:ph type="pic" sz="quarter" idx="10"/>
          </p:nvPr>
        </p:nvSpPr>
        <p:spPr>
          <a:xfrm>
            <a:off x="1033287" y="2163193"/>
            <a:ext cx="3074624"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3" baseline="0">
                <a:solidFill>
                  <a:schemeClr val="tx1"/>
                </a:solidFill>
                <a:latin typeface="+mj-lt"/>
              </a:defRPr>
            </a:lvl1pPr>
          </a:lstStyle>
          <a:p>
            <a:pPr lvl="0"/>
            <a:r>
              <a:rPr lang="en-US" noProof="0"/>
              <a:t>Click icon to add picture</a:t>
            </a:r>
          </a:p>
        </p:txBody>
      </p:sp>
      <p:sp>
        <p:nvSpPr>
          <p:cNvPr id="37" name="Picture Placeholder 25"/>
          <p:cNvSpPr>
            <a:spLocks noGrp="1"/>
          </p:cNvSpPr>
          <p:nvPr>
            <p:ph type="pic" sz="quarter" idx="11"/>
          </p:nvPr>
        </p:nvSpPr>
        <p:spPr>
          <a:xfrm>
            <a:off x="4563981" y="2163193"/>
            <a:ext cx="3074624"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3">
                <a:solidFill>
                  <a:schemeClr val="tx1"/>
                </a:solidFill>
                <a:latin typeface="+mj-lt"/>
              </a:defRPr>
            </a:lvl1pPr>
          </a:lstStyle>
          <a:p>
            <a:pPr lvl="0"/>
            <a:r>
              <a:rPr lang="en-US" noProof="0"/>
              <a:t>Click icon to add picture</a:t>
            </a:r>
          </a:p>
        </p:txBody>
      </p:sp>
      <p:sp>
        <p:nvSpPr>
          <p:cNvPr id="39" name="Picture Placeholder 25"/>
          <p:cNvSpPr>
            <a:spLocks noGrp="1"/>
          </p:cNvSpPr>
          <p:nvPr>
            <p:ph type="pic" sz="quarter" idx="12"/>
          </p:nvPr>
        </p:nvSpPr>
        <p:spPr>
          <a:xfrm>
            <a:off x="8116671" y="2163193"/>
            <a:ext cx="3074624"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3">
                <a:solidFill>
                  <a:schemeClr val="tx1"/>
                </a:solidFill>
                <a:latin typeface="+mj-lt"/>
              </a:defRPr>
            </a:lvl1pPr>
          </a:lstStyle>
          <a:p>
            <a:pPr lvl="0"/>
            <a:r>
              <a:rPr lang="en-US" noProof="0"/>
              <a:t>Click icon to add picture</a:t>
            </a:r>
          </a:p>
        </p:txBody>
      </p:sp>
      <p:sp>
        <p:nvSpPr>
          <p:cNvPr id="9" name="Text Placeholder 17"/>
          <p:cNvSpPr>
            <a:spLocks noGrp="1"/>
          </p:cNvSpPr>
          <p:nvPr>
            <p:ph type="body" sz="quarter" idx="13"/>
          </p:nvPr>
        </p:nvSpPr>
        <p:spPr>
          <a:xfrm>
            <a:off x="1051730" y="5164185"/>
            <a:ext cx="3056181" cy="804881"/>
          </a:xfrm>
          <a:prstGeom prst="rect">
            <a:avLst/>
          </a:prstGeom>
        </p:spPr>
        <p:txBody>
          <a:bodyPr lIns="91420" tIns="45710" rIns="91420" bIns="45710"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0" name="Text Placeholder 17"/>
          <p:cNvSpPr>
            <a:spLocks noGrp="1"/>
          </p:cNvSpPr>
          <p:nvPr>
            <p:ph type="body" sz="quarter" idx="14"/>
          </p:nvPr>
        </p:nvSpPr>
        <p:spPr>
          <a:xfrm>
            <a:off x="4582424" y="5161589"/>
            <a:ext cx="3056181" cy="804881"/>
          </a:xfrm>
          <a:prstGeom prst="rect">
            <a:avLst/>
          </a:prstGeom>
        </p:spPr>
        <p:txBody>
          <a:bodyPr lIns="91420" tIns="45710" rIns="91420" bIns="45710"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1" name="Text Placeholder 17"/>
          <p:cNvSpPr>
            <a:spLocks noGrp="1"/>
          </p:cNvSpPr>
          <p:nvPr>
            <p:ph type="body" sz="quarter" idx="15"/>
          </p:nvPr>
        </p:nvSpPr>
        <p:spPr>
          <a:xfrm>
            <a:off x="8135114" y="5161589"/>
            <a:ext cx="3056181" cy="804881"/>
          </a:xfrm>
          <a:prstGeom prst="rect">
            <a:avLst/>
          </a:prstGeom>
        </p:spPr>
        <p:txBody>
          <a:bodyPr lIns="91420" tIns="45710" rIns="91420" bIns="45710"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Tree>
    <p:extLst>
      <p:ext uri="{BB962C8B-B14F-4D97-AF65-F5344CB8AC3E}">
        <p14:creationId xmlns:p14="http://schemas.microsoft.com/office/powerpoint/2010/main" val="885048291"/>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767480" y="3403400"/>
            <a:ext cx="931499"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solidFill>
                <a:srgbClr val="049FD9"/>
              </a:solidFill>
              <a:cs typeface="Arial"/>
            </a:endParaRPr>
          </a:p>
        </p:txBody>
      </p:sp>
      <p:sp>
        <p:nvSpPr>
          <p:cNvPr id="15" name="Oval 14"/>
          <p:cNvSpPr/>
          <p:nvPr userDrawn="1"/>
        </p:nvSpPr>
        <p:spPr>
          <a:xfrm>
            <a:off x="767480" y="1902143"/>
            <a:ext cx="931499" cy="931499"/>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rgbClr val="049FD9"/>
              </a:solidFill>
              <a:cs typeface="Arial"/>
            </a:endParaRPr>
          </a:p>
        </p:txBody>
      </p:sp>
      <p:sp>
        <p:nvSpPr>
          <p:cNvPr id="22" name="Oval 21"/>
          <p:cNvSpPr/>
          <p:nvPr userDrawn="1"/>
        </p:nvSpPr>
        <p:spPr>
          <a:xfrm>
            <a:off x="767480" y="4870791"/>
            <a:ext cx="931499"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7" name="Text Placeholder 17"/>
          <p:cNvSpPr>
            <a:spLocks noGrp="1"/>
          </p:cNvSpPr>
          <p:nvPr>
            <p:ph type="body" sz="quarter" idx="16" hasCustomPrompt="1"/>
          </p:nvPr>
        </p:nvSpPr>
        <p:spPr>
          <a:xfrm>
            <a:off x="767481" y="1900269"/>
            <a:ext cx="931499" cy="924508"/>
          </a:xfrm>
          <a:prstGeom prst="rect">
            <a:avLst/>
          </a:prstGeom>
        </p:spPr>
        <p:txBody>
          <a:bodyPr lIns="91420" tIns="45710" rIns="91420" bIns="45710" anchor="ctr" anchorCtr="0">
            <a:noAutofit/>
          </a:bodyPr>
          <a:lstStyle>
            <a:lvl1pPr marL="0" indent="0" algn="ctr">
              <a:buNone/>
              <a:defRPr sz="5333"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a:t>
            </a:r>
          </a:p>
        </p:txBody>
      </p:sp>
      <p:sp>
        <p:nvSpPr>
          <p:cNvPr id="13" name="Text Placeholder 17"/>
          <p:cNvSpPr>
            <a:spLocks noGrp="1"/>
          </p:cNvSpPr>
          <p:nvPr>
            <p:ph type="body" sz="quarter" idx="17" hasCustomPrompt="1"/>
          </p:nvPr>
        </p:nvSpPr>
        <p:spPr>
          <a:xfrm>
            <a:off x="767480" y="3388917"/>
            <a:ext cx="931499" cy="924508"/>
          </a:xfrm>
          <a:prstGeom prst="rect">
            <a:avLst/>
          </a:prstGeom>
        </p:spPr>
        <p:txBody>
          <a:bodyPr lIns="91420" tIns="45710" rIns="91420" bIns="45710" anchor="ctr" anchorCtr="0">
            <a:noAutofit/>
          </a:bodyPr>
          <a:lstStyle>
            <a:lvl1pPr marL="0" indent="0" algn="ctr">
              <a:buNone/>
              <a:defRPr sz="5333"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2</a:t>
            </a:r>
          </a:p>
        </p:txBody>
      </p:sp>
      <p:sp>
        <p:nvSpPr>
          <p:cNvPr id="14" name="Text Placeholder 17"/>
          <p:cNvSpPr>
            <a:spLocks noGrp="1"/>
          </p:cNvSpPr>
          <p:nvPr>
            <p:ph type="body" sz="quarter" idx="18" hasCustomPrompt="1"/>
          </p:nvPr>
        </p:nvSpPr>
        <p:spPr>
          <a:xfrm>
            <a:off x="767481" y="4877782"/>
            <a:ext cx="931499" cy="924508"/>
          </a:xfrm>
          <a:prstGeom prst="rect">
            <a:avLst/>
          </a:prstGeom>
        </p:spPr>
        <p:txBody>
          <a:bodyPr lIns="91420" tIns="45710" rIns="91420" bIns="45710" anchor="ctr" anchorCtr="0">
            <a:noAutofit/>
          </a:bodyPr>
          <a:lstStyle>
            <a:lvl1pPr marL="0" indent="0" algn="ctr">
              <a:buNone/>
              <a:defRPr sz="5333"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3</a:t>
            </a:r>
          </a:p>
        </p:txBody>
      </p:sp>
    </p:spTree>
    <p:extLst>
      <p:ext uri="{BB962C8B-B14F-4D97-AF65-F5344CB8AC3E}">
        <p14:creationId xmlns:p14="http://schemas.microsoft.com/office/powerpoint/2010/main" val="1275289177"/>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767480" y="3403400"/>
            <a:ext cx="931499"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solidFill>
                <a:srgbClr val="FFFFFF"/>
              </a:solidFill>
              <a:cs typeface="Arial"/>
            </a:endParaRPr>
          </a:p>
        </p:txBody>
      </p:sp>
      <p:sp>
        <p:nvSpPr>
          <p:cNvPr id="15" name="Oval 14"/>
          <p:cNvSpPr/>
          <p:nvPr userDrawn="1"/>
        </p:nvSpPr>
        <p:spPr>
          <a:xfrm>
            <a:off x="767480" y="1902143"/>
            <a:ext cx="931499" cy="931499"/>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1"/>
              </a:solidFill>
              <a:cs typeface="Arial"/>
            </a:endParaRPr>
          </a:p>
        </p:txBody>
      </p:sp>
      <p:sp>
        <p:nvSpPr>
          <p:cNvPr id="22" name="Oval 21"/>
          <p:cNvSpPr/>
          <p:nvPr userDrawn="1"/>
        </p:nvSpPr>
        <p:spPr>
          <a:xfrm>
            <a:off x="767480" y="4870791"/>
            <a:ext cx="931499"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a:t>
            </a:r>
          </a:p>
        </p:txBody>
      </p:sp>
    </p:spTree>
    <p:extLst>
      <p:ext uri="{BB962C8B-B14F-4D97-AF65-F5344CB8AC3E}">
        <p14:creationId xmlns:p14="http://schemas.microsoft.com/office/powerpoint/2010/main" val="668895753"/>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767482" y="263909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15" name="Oval 14"/>
          <p:cNvSpPr/>
          <p:nvPr userDrawn="1"/>
        </p:nvSpPr>
        <p:spPr>
          <a:xfrm>
            <a:off x="767481" y="1771904"/>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22" name="Oval 21"/>
          <p:cNvSpPr/>
          <p:nvPr userDrawn="1"/>
        </p:nvSpPr>
        <p:spPr>
          <a:xfrm>
            <a:off x="767482" y="350326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a:t>
            </a:r>
          </a:p>
        </p:txBody>
      </p:sp>
      <p:sp>
        <p:nvSpPr>
          <p:cNvPr id="28" name="Text Placeholder 17"/>
          <p:cNvSpPr>
            <a:spLocks noGrp="1"/>
          </p:cNvSpPr>
          <p:nvPr>
            <p:ph type="body" sz="quarter" idx="17" hasCustomPrompt="1"/>
          </p:nvPr>
        </p:nvSpPr>
        <p:spPr>
          <a:xfrm>
            <a:off x="767482" y="263909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2</a:t>
            </a:r>
          </a:p>
        </p:txBody>
      </p:sp>
      <p:sp>
        <p:nvSpPr>
          <p:cNvPr id="29" name="Text Placeholder 17"/>
          <p:cNvSpPr>
            <a:spLocks noGrp="1"/>
          </p:cNvSpPr>
          <p:nvPr>
            <p:ph type="body" sz="quarter" idx="18" hasCustomPrompt="1"/>
          </p:nvPr>
        </p:nvSpPr>
        <p:spPr>
          <a:xfrm>
            <a:off x="767484" y="3500658"/>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3</a:t>
            </a:r>
          </a:p>
        </p:txBody>
      </p:sp>
      <p:sp>
        <p:nvSpPr>
          <p:cNvPr id="13" name="Oval 12"/>
          <p:cNvSpPr/>
          <p:nvPr userDrawn="1"/>
        </p:nvSpPr>
        <p:spPr>
          <a:xfrm>
            <a:off x="767484" y="4366109"/>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4</a:t>
            </a:r>
          </a:p>
        </p:txBody>
      </p:sp>
      <p:sp>
        <p:nvSpPr>
          <p:cNvPr id="17" name="Oval 16"/>
          <p:cNvSpPr/>
          <p:nvPr userDrawn="1"/>
        </p:nvSpPr>
        <p:spPr>
          <a:xfrm>
            <a:off x="767485" y="5228956"/>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5</a:t>
            </a:r>
          </a:p>
        </p:txBody>
      </p:sp>
    </p:spTree>
    <p:extLst>
      <p:ext uri="{BB962C8B-B14F-4D97-AF65-F5344CB8AC3E}">
        <p14:creationId xmlns:p14="http://schemas.microsoft.com/office/powerpoint/2010/main" val="2693436778"/>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767482" y="263909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15" name="Oval 14"/>
          <p:cNvSpPr/>
          <p:nvPr userDrawn="1"/>
        </p:nvSpPr>
        <p:spPr>
          <a:xfrm>
            <a:off x="767481" y="1771904"/>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22" name="Oval 21"/>
          <p:cNvSpPr/>
          <p:nvPr userDrawn="1"/>
        </p:nvSpPr>
        <p:spPr>
          <a:xfrm>
            <a:off x="767482" y="350326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a:t>
            </a:r>
          </a:p>
        </p:txBody>
      </p:sp>
      <p:sp>
        <p:nvSpPr>
          <p:cNvPr id="28" name="Text Placeholder 17"/>
          <p:cNvSpPr>
            <a:spLocks noGrp="1"/>
          </p:cNvSpPr>
          <p:nvPr>
            <p:ph type="body" sz="quarter" idx="17" hasCustomPrompt="1"/>
          </p:nvPr>
        </p:nvSpPr>
        <p:spPr>
          <a:xfrm>
            <a:off x="767482" y="263909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2</a:t>
            </a:r>
          </a:p>
        </p:txBody>
      </p:sp>
      <p:sp>
        <p:nvSpPr>
          <p:cNvPr id="29" name="Text Placeholder 17"/>
          <p:cNvSpPr>
            <a:spLocks noGrp="1"/>
          </p:cNvSpPr>
          <p:nvPr>
            <p:ph type="body" sz="quarter" idx="18" hasCustomPrompt="1"/>
          </p:nvPr>
        </p:nvSpPr>
        <p:spPr>
          <a:xfrm>
            <a:off x="767484" y="3500658"/>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3</a:t>
            </a:r>
          </a:p>
        </p:txBody>
      </p:sp>
      <p:sp>
        <p:nvSpPr>
          <p:cNvPr id="13" name="Oval 12"/>
          <p:cNvSpPr/>
          <p:nvPr userDrawn="1"/>
        </p:nvSpPr>
        <p:spPr>
          <a:xfrm>
            <a:off x="767484" y="4366109"/>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4</a:t>
            </a:r>
          </a:p>
        </p:txBody>
      </p:sp>
      <p:sp>
        <p:nvSpPr>
          <p:cNvPr id="17" name="Oval 16"/>
          <p:cNvSpPr/>
          <p:nvPr userDrawn="1"/>
        </p:nvSpPr>
        <p:spPr>
          <a:xfrm>
            <a:off x="767485" y="5228956"/>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5</a:t>
            </a:r>
          </a:p>
        </p:txBody>
      </p:sp>
    </p:spTree>
    <p:extLst>
      <p:ext uri="{BB962C8B-B14F-4D97-AF65-F5344CB8AC3E}">
        <p14:creationId xmlns:p14="http://schemas.microsoft.com/office/powerpoint/2010/main" val="2674265239"/>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0_Title and Content">
    <p:spTree>
      <p:nvGrpSpPr>
        <p:cNvPr id="1" name=""/>
        <p:cNvGrpSpPr/>
        <p:nvPr/>
      </p:nvGrpSpPr>
      <p:grpSpPr>
        <a:xfrm>
          <a:off x="0" y="0"/>
          <a:ext cx="0" cy="0"/>
          <a:chOff x="0" y="0"/>
          <a:chExt cx="0" cy="0"/>
        </a:xfrm>
      </p:grpSpPr>
      <p:sp>
        <p:nvSpPr>
          <p:cNvPr id="7" name="Text Placeholder 2"/>
          <p:cNvSpPr>
            <a:spLocks noGrp="1"/>
          </p:cNvSpPr>
          <p:nvPr>
            <p:ph idx="1"/>
          </p:nvPr>
        </p:nvSpPr>
        <p:spPr bwMode="auto">
          <a:xfrm>
            <a:off x="790224" y="2190044"/>
            <a:ext cx="10476793" cy="325120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594" indent="-228594">
              <a:lnSpc>
                <a:spcPct val="100000"/>
              </a:lnSpc>
              <a:spcBef>
                <a:spcPts val="0"/>
              </a:spcBef>
              <a:spcAft>
                <a:spcPts val="800"/>
              </a:spcAft>
              <a:buFont typeface="Arial" charset="0"/>
              <a:buChar char="•"/>
              <a:defRPr sz="2400">
                <a:solidFill>
                  <a:schemeClr val="tx2"/>
                </a:solidFill>
              </a:defRPr>
            </a:lvl1pPr>
            <a:lvl2pPr marL="465655" indent="-154513">
              <a:lnSpc>
                <a:spcPct val="100000"/>
              </a:lnSpc>
              <a:spcAft>
                <a:spcPts val="2000"/>
              </a:spcAft>
              <a:tabLst/>
              <a:defRPr sz="1867">
                <a:solidFill>
                  <a:schemeClr val="tx2"/>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a:p>
            <a:pPr lvl="1"/>
            <a:r>
              <a:rPr lang="en-US"/>
              <a:t>Second level</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478" y="5937983"/>
            <a:ext cx="1481667" cy="743515"/>
          </a:xfrm>
          <a:prstGeom prst="rect">
            <a:avLst/>
          </a:prstGeom>
        </p:spPr>
      </p:pic>
      <p:sp>
        <p:nvSpPr>
          <p:cNvPr id="4" name="Text Placeholder 3"/>
          <p:cNvSpPr>
            <a:spLocks noGrp="1"/>
          </p:cNvSpPr>
          <p:nvPr>
            <p:ph type="body" sz="quarter" idx="10"/>
          </p:nvPr>
        </p:nvSpPr>
        <p:spPr>
          <a:xfrm>
            <a:off x="790221" y="1184924"/>
            <a:ext cx="10476795" cy="590549"/>
          </a:xfrm>
        </p:spPr>
        <p:txBody>
          <a:bodyPr lIns="0" anchor="b">
            <a:normAutofit/>
          </a:bodyPr>
          <a:lstStyle>
            <a:lvl1pPr>
              <a:lnSpc>
                <a:spcPct val="100000"/>
              </a:lnSpc>
              <a:defRPr sz="2667" b="1">
                <a:solidFill>
                  <a:schemeClr val="accent1"/>
                </a:solidFill>
              </a:defRPr>
            </a:lvl1pPr>
          </a:lstStyle>
          <a:p>
            <a:pPr lvl="0"/>
            <a:r>
              <a:rPr lang="en-US"/>
              <a:t>Edit Master text styles</a:t>
            </a:r>
          </a:p>
        </p:txBody>
      </p:sp>
      <p:sp>
        <p:nvSpPr>
          <p:cNvPr id="10" name="TextBox 9"/>
          <p:cNvSpPr txBox="1"/>
          <p:nvPr/>
        </p:nvSpPr>
        <p:spPr>
          <a:xfrm>
            <a:off x="11486095" y="6306148"/>
            <a:ext cx="402674" cy="307777"/>
          </a:xfrm>
          <a:prstGeom prst="rect">
            <a:avLst/>
          </a:prstGeom>
          <a:noFill/>
        </p:spPr>
        <p:txBody>
          <a:bodyPr wrap="none" rtlCol="0">
            <a:spAutoFit/>
          </a:bodyPr>
          <a:lstStyle/>
          <a:p>
            <a:fld id="{05116A70-8721-DB40-905E-20F326C9AF8D}" type="slidenum">
              <a:rPr lang="en-US" sz="1400" smtClean="0">
                <a:solidFill>
                  <a:schemeClr val="bg1">
                    <a:lumMod val="85000"/>
                  </a:schemeClr>
                </a:solidFill>
                <a:latin typeface="+mn-lt"/>
              </a:rPr>
              <a:t>‹#›</a:t>
            </a:fld>
            <a:endParaRPr lang="en-US" sz="2400">
              <a:solidFill>
                <a:schemeClr val="bg1">
                  <a:lumMod val="85000"/>
                </a:schemeClr>
              </a:solidFill>
              <a:latin typeface="+mn-lt"/>
            </a:endParaRPr>
          </a:p>
        </p:txBody>
      </p:sp>
      <p:sp>
        <p:nvSpPr>
          <p:cNvPr id="8" name="Title Placeholder 1"/>
          <p:cNvSpPr>
            <a:spLocks noGrp="1"/>
          </p:cNvSpPr>
          <p:nvPr>
            <p:ph type="title"/>
          </p:nvPr>
        </p:nvSpPr>
        <p:spPr bwMode="auto">
          <a:xfrm>
            <a:off x="815135" y="670776"/>
            <a:ext cx="10439948" cy="636067"/>
          </a:xfrm>
          <a:prstGeom prst="rect">
            <a:avLst/>
          </a:prstGeom>
          <a:noFill/>
          <a:ln w="9525">
            <a:noFill/>
            <a:miter lim="800000"/>
            <a:headEnd/>
            <a:tailEnd/>
          </a:ln>
        </p:spPr>
        <p:txBody>
          <a:bodyPr vert="horz" wrap="square" lIns="0" tIns="45718" rIns="91436" bIns="45718" numCol="1" anchor="b" anchorCtr="0" compatLnSpc="1">
            <a:prstTxWarp prst="textNoShape">
              <a:avLst/>
            </a:prstTxWarp>
            <a:normAutofit/>
          </a:bodyPr>
          <a:lstStyle>
            <a:lvl1pPr>
              <a:defRPr>
                <a:solidFill>
                  <a:schemeClr val="tx2"/>
                </a:solidFill>
              </a:defRPr>
            </a:lvl1pPr>
          </a:lstStyle>
          <a:p>
            <a:pPr lvl="0"/>
            <a:r>
              <a:rPr lang="en-US"/>
              <a:t>Click to edit Master title style</a:t>
            </a:r>
          </a:p>
        </p:txBody>
      </p:sp>
    </p:spTree>
    <p:extLst>
      <p:ext uri="{BB962C8B-B14F-4D97-AF65-F5344CB8AC3E}">
        <p14:creationId xmlns:p14="http://schemas.microsoft.com/office/powerpoint/2010/main" val="3740047273"/>
      </p:ext>
    </p:extLst>
  </p:cSld>
  <p:clrMapOvr>
    <a:masterClrMapping/>
  </p:clrMapOvr>
  <p:extLst>
    <p:ext uri="{DCECCB84-F9BA-43D5-87BE-67443E8EF086}">
      <p15:sldGuideLst xmlns:p15="http://schemas.microsoft.com/office/powerpoint/2012/main">
        <p15:guide id="1" orient="horz" pos="1164">
          <p15:clr>
            <a:srgbClr val="FBAE40"/>
          </p15:clr>
        </p15:guide>
        <p15:guide id="2" pos="2880">
          <p15:clr>
            <a:srgbClr val="FBAE40"/>
          </p15:clr>
        </p15:guide>
        <p15:guide id="3" pos="3744">
          <p15:clr>
            <a:srgbClr val="FBAE40"/>
          </p15:clr>
        </p15:guide>
        <p15:guide id="4" orient="horz" pos="252">
          <p15:clr>
            <a:srgbClr val="FBAE40"/>
          </p15:clr>
        </p15:guide>
        <p15:guide id="5" orient="horz" pos="226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767482" y="263909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15" name="Oval 14"/>
          <p:cNvSpPr/>
          <p:nvPr userDrawn="1"/>
        </p:nvSpPr>
        <p:spPr>
          <a:xfrm>
            <a:off x="767481" y="1771904"/>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22" name="Oval 21"/>
          <p:cNvSpPr/>
          <p:nvPr userDrawn="1"/>
        </p:nvSpPr>
        <p:spPr>
          <a:xfrm>
            <a:off x="767482" y="350326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5"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6"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3</a:t>
            </a:r>
          </a:p>
        </p:txBody>
      </p:sp>
      <p:sp>
        <p:nvSpPr>
          <p:cNvPr id="13" name="Oval 12"/>
          <p:cNvSpPr/>
          <p:nvPr userDrawn="1"/>
        </p:nvSpPr>
        <p:spPr>
          <a:xfrm>
            <a:off x="767484" y="4366109"/>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4</a:t>
            </a:r>
          </a:p>
        </p:txBody>
      </p:sp>
      <p:sp>
        <p:nvSpPr>
          <p:cNvPr id="17" name="Oval 16"/>
          <p:cNvSpPr/>
          <p:nvPr userDrawn="1"/>
        </p:nvSpPr>
        <p:spPr>
          <a:xfrm>
            <a:off x="767485" y="5228956"/>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5</a:t>
            </a:r>
          </a:p>
        </p:txBody>
      </p:sp>
      <p:sp>
        <p:nvSpPr>
          <p:cNvPr id="20" name="Oval 19"/>
          <p:cNvSpPr/>
          <p:nvPr userDrawn="1"/>
        </p:nvSpPr>
        <p:spPr>
          <a:xfrm>
            <a:off x="5886102" y="2644113"/>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21" name="Oval 20"/>
          <p:cNvSpPr/>
          <p:nvPr userDrawn="1"/>
        </p:nvSpPr>
        <p:spPr>
          <a:xfrm>
            <a:off x="5886101" y="1776925"/>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23" name="Oval 22"/>
          <p:cNvSpPr/>
          <p:nvPr userDrawn="1"/>
        </p:nvSpPr>
        <p:spPr>
          <a:xfrm>
            <a:off x="5886102" y="3508284"/>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3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3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3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3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6</a:t>
            </a:r>
          </a:p>
        </p:txBody>
      </p:sp>
      <p:sp>
        <p:nvSpPr>
          <p:cNvPr id="3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7</a:t>
            </a:r>
          </a:p>
        </p:txBody>
      </p:sp>
      <p:sp>
        <p:nvSpPr>
          <p:cNvPr id="3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8</a:t>
            </a:r>
          </a:p>
        </p:txBody>
      </p:sp>
      <p:sp>
        <p:nvSpPr>
          <p:cNvPr id="36" name="Oval 35"/>
          <p:cNvSpPr/>
          <p:nvPr userDrawn="1"/>
        </p:nvSpPr>
        <p:spPr>
          <a:xfrm>
            <a:off x="5886104" y="4371130"/>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3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3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9</a:t>
            </a:r>
          </a:p>
        </p:txBody>
      </p:sp>
      <p:sp>
        <p:nvSpPr>
          <p:cNvPr id="39" name="Oval 38"/>
          <p:cNvSpPr/>
          <p:nvPr userDrawn="1"/>
        </p:nvSpPr>
        <p:spPr>
          <a:xfrm>
            <a:off x="5886105" y="5233977"/>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4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4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10</a:t>
            </a:r>
          </a:p>
        </p:txBody>
      </p:sp>
    </p:spTree>
    <p:extLst>
      <p:ext uri="{BB962C8B-B14F-4D97-AF65-F5344CB8AC3E}">
        <p14:creationId xmlns:p14="http://schemas.microsoft.com/office/powerpoint/2010/main" val="1943611190"/>
      </p:ext>
    </p:extLst>
  </p:cSld>
  <p:clrMapOvr>
    <a:masterClrMapping/>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2" name="Oval 41"/>
          <p:cNvSpPr/>
          <p:nvPr userDrawn="1"/>
        </p:nvSpPr>
        <p:spPr>
          <a:xfrm>
            <a:off x="767482" y="263909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43" name="Oval 42"/>
          <p:cNvSpPr/>
          <p:nvPr userDrawn="1"/>
        </p:nvSpPr>
        <p:spPr>
          <a:xfrm>
            <a:off x="767481" y="1771904"/>
            <a:ext cx="619753" cy="619753"/>
          </a:xfrm>
          <a:prstGeom prst="ellipse">
            <a:avLst/>
          </a:prstGeom>
          <a:solidFill>
            <a:schemeClr val="bg2"/>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rgbClr val="FFFFFF"/>
              </a:solidFill>
              <a:cs typeface="Arial"/>
            </a:endParaRPr>
          </a:p>
        </p:txBody>
      </p:sp>
      <p:sp>
        <p:nvSpPr>
          <p:cNvPr id="44" name="Oval 43"/>
          <p:cNvSpPr/>
          <p:nvPr userDrawn="1"/>
        </p:nvSpPr>
        <p:spPr>
          <a:xfrm>
            <a:off x="767482" y="350326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3</a:t>
            </a:r>
          </a:p>
        </p:txBody>
      </p:sp>
      <p:sp>
        <p:nvSpPr>
          <p:cNvPr id="51" name="Oval 50"/>
          <p:cNvSpPr/>
          <p:nvPr userDrawn="1"/>
        </p:nvSpPr>
        <p:spPr>
          <a:xfrm>
            <a:off x="767484" y="4366109"/>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4</a:t>
            </a:r>
          </a:p>
        </p:txBody>
      </p:sp>
      <p:sp>
        <p:nvSpPr>
          <p:cNvPr id="54" name="Oval 53"/>
          <p:cNvSpPr/>
          <p:nvPr userDrawn="1"/>
        </p:nvSpPr>
        <p:spPr>
          <a:xfrm>
            <a:off x="767485" y="5228956"/>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5</a:t>
            </a:r>
          </a:p>
        </p:txBody>
      </p:sp>
      <p:sp>
        <p:nvSpPr>
          <p:cNvPr id="57" name="Oval 56"/>
          <p:cNvSpPr/>
          <p:nvPr userDrawn="1"/>
        </p:nvSpPr>
        <p:spPr>
          <a:xfrm>
            <a:off x="5886102" y="2644113"/>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58" name="Oval 57"/>
          <p:cNvSpPr/>
          <p:nvPr userDrawn="1"/>
        </p:nvSpPr>
        <p:spPr>
          <a:xfrm>
            <a:off x="5886101" y="1776925"/>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59" name="Oval 58"/>
          <p:cNvSpPr/>
          <p:nvPr userDrawn="1"/>
        </p:nvSpPr>
        <p:spPr>
          <a:xfrm>
            <a:off x="5886102" y="3508284"/>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8</a:t>
            </a:r>
          </a:p>
        </p:txBody>
      </p:sp>
      <p:sp>
        <p:nvSpPr>
          <p:cNvPr id="66" name="Oval 65"/>
          <p:cNvSpPr/>
          <p:nvPr userDrawn="1"/>
        </p:nvSpPr>
        <p:spPr>
          <a:xfrm>
            <a:off x="5886104" y="4371130"/>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9</a:t>
            </a:r>
          </a:p>
        </p:txBody>
      </p:sp>
      <p:sp>
        <p:nvSpPr>
          <p:cNvPr id="69" name="Oval 68"/>
          <p:cNvSpPr/>
          <p:nvPr userDrawn="1"/>
        </p:nvSpPr>
        <p:spPr>
          <a:xfrm>
            <a:off x="5886105" y="5233977"/>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667">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10</a:t>
            </a:r>
          </a:p>
        </p:txBody>
      </p:sp>
    </p:spTree>
    <p:extLst>
      <p:ext uri="{BB962C8B-B14F-4D97-AF65-F5344CB8AC3E}">
        <p14:creationId xmlns:p14="http://schemas.microsoft.com/office/powerpoint/2010/main" val="2263902065"/>
      </p:ext>
    </p:extLst>
  </p:cSld>
  <p:clrMapOvr>
    <a:masterClrMapping/>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085" y="6172201"/>
            <a:ext cx="977900" cy="48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2"/>
                </a:solidFill>
                <a:latin typeface="+mn-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666751" y="4677197"/>
            <a:ext cx="10852149" cy="610873"/>
          </a:xfrm>
          <a:prstGeom prst="rect">
            <a:avLst/>
          </a:prstGeom>
          <a:solidFill>
            <a:schemeClr val="bg1">
              <a:alpha val="70000"/>
            </a:schemeClr>
          </a:solidFill>
        </p:spPr>
        <p:txBody>
          <a:bodyPr wrap="square" lIns="108000" tIns="0" rIns="91440" bIns="45720" numCol="1" anchor="ctr" anchorCtr="0" compatLnSpc="1">
            <a:prstTxWarp prst="textNoShape">
              <a:avLst/>
            </a:prstTxWarp>
            <a:spAutoFit/>
          </a:bodyPr>
          <a:lstStyle>
            <a:lvl1pPr marL="230394" indent="0">
              <a:lnSpc>
                <a:spcPts val="4907"/>
              </a:lnSpc>
              <a:spcBef>
                <a:spcPts val="0"/>
              </a:spcBef>
              <a:buNone/>
              <a:defRPr sz="3200" i="1">
                <a:solidFill>
                  <a:srgbClr val="58585B"/>
                </a:solidFill>
              </a:defRPr>
            </a:lvl1pPr>
          </a:lstStyle>
          <a:p>
            <a:pPr lvl="0"/>
            <a:r>
              <a:rPr lang="en-US"/>
              <a:t>Edit Master text styles</a:t>
            </a:r>
          </a:p>
        </p:txBody>
      </p:sp>
    </p:spTree>
    <p:extLst>
      <p:ext uri="{BB962C8B-B14F-4D97-AF65-F5344CB8AC3E}">
        <p14:creationId xmlns:p14="http://schemas.microsoft.com/office/powerpoint/2010/main" val="3318536844"/>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4" y="401383"/>
            <a:ext cx="11417563" cy="3389567"/>
          </a:xfrm>
          <a:prstGeom prst="rect">
            <a:avLst/>
          </a:prstGeom>
        </p:spPr>
        <p:txBody>
          <a:bodyPr vert="horz" lIns="91420" tIns="45710" rIns="91420" bIns="45710"/>
          <a:lstStyle>
            <a:lvl1pPr marL="0" indent="0" algn="ctr">
              <a:buNone/>
              <a:defRPr sz="2933" baseline="0">
                <a:solidFill>
                  <a:schemeClr val="tx2"/>
                </a:solidFill>
                <a:latin typeface="+mn-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rgbClr val="58585B"/>
                </a:solidFill>
              </a:defRPr>
            </a:lvl1pPr>
          </a:lstStyle>
          <a:p>
            <a:pPr lvl="0"/>
            <a:r>
              <a:rPr lang="en-US"/>
              <a:t>Edit Master text styles</a:t>
            </a:r>
          </a:p>
        </p:txBody>
      </p:sp>
    </p:spTree>
    <p:extLst>
      <p:ext uri="{BB962C8B-B14F-4D97-AF65-F5344CB8AC3E}">
        <p14:creationId xmlns:p14="http://schemas.microsoft.com/office/powerpoint/2010/main" val="1552279305"/>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085" y="6172201"/>
            <a:ext cx="977900" cy="48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2"/>
                </a:solidFill>
                <a:latin typeface="+mn-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2830858789"/>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2"/>
            <a:ext cx="11307184" cy="5688861"/>
          </a:xfrm>
          <a:prstGeom prst="rect">
            <a:avLst/>
          </a:prstGeom>
        </p:spPr>
        <p:txBody>
          <a:bodyPr vert="horz" lIns="91424" tIns="45712" rIns="91424" bIns="45712"/>
          <a:lstStyle>
            <a:lvl1pPr marL="0" indent="0" algn="ctr">
              <a:buNone/>
              <a:defRPr sz="2000" baseline="0">
                <a:solidFill>
                  <a:schemeClr val="tx2"/>
                </a:solidFill>
                <a:latin typeface="+mn-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48293989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7" y="795867"/>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fontAlgn="auto">
              <a:spcBef>
                <a:spcPts val="0"/>
              </a:spcBef>
              <a:spcAft>
                <a:spcPts val="0"/>
              </a:spcAft>
              <a:defRPr/>
            </a:pPr>
            <a:endParaRPr lang="en-US">
              <a:latin typeface="+mj-lt"/>
            </a:endParaRPr>
          </a:p>
        </p:txBody>
      </p:sp>
      <p:sp>
        <p:nvSpPr>
          <p:cNvPr id="5" name="Rectangle 4"/>
          <p:cNvSpPr/>
          <p:nvPr/>
        </p:nvSpPr>
        <p:spPr>
          <a:xfrm>
            <a:off x="2523067" y="4794251"/>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2533651" y="795528"/>
            <a:ext cx="7105651" cy="4005072"/>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p>
        </p:txBody>
      </p:sp>
      <p:sp>
        <p:nvSpPr>
          <p:cNvPr id="11" name="Title 10"/>
          <p:cNvSpPr>
            <a:spLocks noGrp="1"/>
          </p:cNvSpPr>
          <p:nvPr>
            <p:ph type="title"/>
          </p:nvPr>
        </p:nvSpPr>
        <p:spPr>
          <a:xfrm>
            <a:off x="2754495" y="4873439"/>
            <a:ext cx="6765427" cy="838200"/>
          </a:xfrm>
        </p:spPr>
        <p:txBody>
          <a:bodyPr/>
          <a:lstStyle>
            <a:lvl1pPr>
              <a:defRPr sz="2667">
                <a:solidFill>
                  <a:srgbClr val="58585B"/>
                </a:solidFill>
                <a:latin typeface="+mj-lt"/>
              </a:defRPr>
            </a:lvl1pPr>
          </a:lstStyle>
          <a:p>
            <a:r>
              <a:rPr lang="en-US"/>
              <a:t>Click to edit Master title style</a:t>
            </a:r>
          </a:p>
        </p:txBody>
      </p:sp>
    </p:spTree>
    <p:extLst>
      <p:ext uri="{BB962C8B-B14F-4D97-AF65-F5344CB8AC3E}">
        <p14:creationId xmlns:p14="http://schemas.microsoft.com/office/powerpoint/2010/main" val="309922185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2367" y="311151"/>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733321" y="310896"/>
            <a:ext cx="4364736" cy="2459736"/>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914346"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a:t>Click icon to add picture</a:t>
            </a:r>
          </a:p>
        </p:txBody>
      </p:sp>
      <p:sp>
        <p:nvSpPr>
          <p:cNvPr id="9" name="Title 8"/>
          <p:cNvSpPr>
            <a:spLocks noGrp="1"/>
          </p:cNvSpPr>
          <p:nvPr>
            <p:ph type="title"/>
          </p:nvPr>
        </p:nvSpPr>
        <p:spPr>
          <a:xfrm>
            <a:off x="574581" y="3307591"/>
            <a:ext cx="8973153" cy="2152559"/>
          </a:xfrm>
        </p:spPr>
        <p:txBody>
          <a:bodyPr>
            <a:noAutofit/>
          </a:bodyPr>
          <a:lstStyle>
            <a:lvl1pPr marL="0" marR="0" indent="0" algn="l" defTabSz="914346" rtl="0" eaLnBrk="1" fontAlgn="auto" latinLnBrk="0" hangingPunct="1">
              <a:lnSpc>
                <a:spcPct val="80000"/>
              </a:lnSpc>
              <a:spcBef>
                <a:spcPct val="0"/>
              </a:spcBef>
              <a:spcAft>
                <a:spcPts val="0"/>
              </a:spcAft>
              <a:buClrTx/>
              <a:buSzTx/>
              <a:buFontTx/>
              <a:buNone/>
              <a:tabLst/>
              <a:defRPr sz="6000">
                <a:solidFill>
                  <a:srgbClr val="58585B"/>
                </a:solidFill>
                <a:latin typeface="+mj-lt"/>
              </a:defRPr>
            </a:lvl1pPr>
          </a:lstStyle>
          <a:p>
            <a:r>
              <a:rPr lang="en-US"/>
              <a:t>Click to edit Master title style</a:t>
            </a:r>
          </a:p>
        </p:txBody>
      </p:sp>
    </p:spTree>
    <p:extLst>
      <p:ext uri="{BB962C8B-B14F-4D97-AF65-F5344CB8AC3E}">
        <p14:creationId xmlns:p14="http://schemas.microsoft.com/office/powerpoint/2010/main" val="280485713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134"/>
            <a:ext cx="4840816" cy="51604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6656832" y="728979"/>
            <a:ext cx="4840224" cy="5159757"/>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p>
        </p:txBody>
      </p:sp>
      <p:sp>
        <p:nvSpPr>
          <p:cNvPr id="9" name="Title 8"/>
          <p:cNvSpPr>
            <a:spLocks noGrp="1"/>
          </p:cNvSpPr>
          <p:nvPr>
            <p:ph type="title"/>
          </p:nvPr>
        </p:nvSpPr>
        <p:spPr>
          <a:xfrm>
            <a:off x="583559" y="728980"/>
            <a:ext cx="5799891" cy="1085313"/>
          </a:xfrm>
        </p:spPr>
        <p:txBody>
          <a:bodyPr wrap="none" anchor="t">
            <a:noAutofit/>
          </a:bodyPr>
          <a:lstStyle>
            <a:lvl1pPr>
              <a:lnSpc>
                <a:spcPct val="90000"/>
              </a:lnSpc>
              <a:defRPr sz="3333">
                <a:solidFill>
                  <a:srgbClr val="58585B"/>
                </a:solidFill>
                <a:latin typeface="+mj-lt"/>
              </a:defRPr>
            </a:lvl1pPr>
          </a:lstStyle>
          <a:p>
            <a:r>
              <a:rPr lang="en-US"/>
              <a:t>Click to edit Master title style</a:t>
            </a:r>
          </a:p>
        </p:txBody>
      </p:sp>
    </p:spTree>
    <p:extLst>
      <p:ext uri="{BB962C8B-B14F-4D97-AF65-F5344CB8AC3E}">
        <p14:creationId xmlns:p14="http://schemas.microsoft.com/office/powerpoint/2010/main" val="154469340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52"/>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fontAlgn="auto">
              <a:spcBef>
                <a:spcPts val="0"/>
              </a:spcBef>
              <a:spcAft>
                <a:spcPts val="0"/>
              </a:spcAft>
              <a:defRPr/>
            </a:pPr>
            <a:endParaRPr lang="en-US">
              <a:solidFill>
                <a:schemeClr val="tx1"/>
              </a:solidFill>
              <a:latin typeface="CiscoSans"/>
              <a:cs typeface="CiscoSans"/>
            </a:endParaRPr>
          </a:p>
        </p:txBody>
      </p:sp>
      <p:sp>
        <p:nvSpPr>
          <p:cNvPr id="10" name="Rectangle 9"/>
          <p:cNvSpPr/>
          <p:nvPr/>
        </p:nvSpPr>
        <p:spPr>
          <a:xfrm>
            <a:off x="446617" y="311152"/>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fontAlgn="auto">
              <a:spcBef>
                <a:spcPts val="0"/>
              </a:spcBef>
              <a:spcAft>
                <a:spcPts val="0"/>
              </a:spcAft>
              <a:defRPr/>
            </a:pPr>
            <a:endParaRPr lang="en-US">
              <a:solidFill>
                <a:schemeClr val="tx1"/>
              </a:solidFill>
              <a:latin typeface="CiscoSans"/>
              <a:cs typeface="CiscoSans"/>
            </a:endParaRPr>
          </a:p>
        </p:txBody>
      </p:sp>
      <p:sp>
        <p:nvSpPr>
          <p:cNvPr id="11" name="Rectangle 10"/>
          <p:cNvSpPr/>
          <p:nvPr/>
        </p:nvSpPr>
        <p:spPr>
          <a:xfrm>
            <a:off x="9306985"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fontAlgn="auto">
              <a:spcBef>
                <a:spcPts val="0"/>
              </a:spcBef>
              <a:spcAft>
                <a:spcPts val="0"/>
              </a:spcAft>
              <a:defRPr/>
            </a:pPr>
            <a:endParaRPr lang="en-US">
              <a:solidFill>
                <a:schemeClr val="tx1"/>
              </a:solidFill>
              <a:latin typeface="CiscoSans"/>
              <a:cs typeface="CiscoSans"/>
            </a:endParaRPr>
          </a:p>
        </p:txBody>
      </p:sp>
      <p:sp>
        <p:nvSpPr>
          <p:cNvPr id="12" name="Rectangle 11"/>
          <p:cNvSpPr/>
          <p:nvPr/>
        </p:nvSpPr>
        <p:spPr>
          <a:xfrm>
            <a:off x="446618" y="3028952"/>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fontAlgn="auto">
              <a:spcBef>
                <a:spcPts val="0"/>
              </a:spcBef>
              <a:spcAft>
                <a:spcPts val="0"/>
              </a:spcAft>
              <a:defRPr/>
            </a:pPr>
            <a:endParaRPr lang="en-US">
              <a:solidFill>
                <a:schemeClr val="tx1"/>
              </a:solidFill>
              <a:latin typeface="CiscoSans"/>
              <a:cs typeface="CiscoSans"/>
            </a:endParaRPr>
          </a:p>
        </p:txBody>
      </p:sp>
      <p:sp>
        <p:nvSpPr>
          <p:cNvPr id="13" name="Rectangle 12"/>
          <p:cNvSpPr/>
          <p:nvPr/>
        </p:nvSpPr>
        <p:spPr>
          <a:xfrm>
            <a:off x="3881967" y="3028952"/>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fontAlgn="auto">
              <a:spcBef>
                <a:spcPts val="0"/>
              </a:spcBef>
              <a:spcAft>
                <a:spcPts val="0"/>
              </a:spcAft>
              <a:defRPr/>
            </a:pPr>
            <a:endParaRPr lang="en-US">
              <a:solidFill>
                <a:schemeClr val="tx1"/>
              </a:solidFill>
              <a:latin typeface="CiscoSans"/>
              <a:cs typeface="CiscoSans"/>
            </a:endParaRPr>
          </a:p>
        </p:txBody>
      </p:sp>
      <p:sp>
        <p:nvSpPr>
          <p:cNvPr id="14" name="Rectangle 13"/>
          <p:cNvSpPr/>
          <p:nvPr/>
        </p:nvSpPr>
        <p:spPr>
          <a:xfrm>
            <a:off x="9306985"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fontAlgn="auto">
              <a:spcBef>
                <a:spcPts val="0"/>
              </a:spcBef>
              <a:spcAft>
                <a:spcPts val="0"/>
              </a:spcAft>
              <a:defRPr/>
            </a:pPr>
            <a:endParaRPr lang="en-US">
              <a:solidFill>
                <a:schemeClr val="tx1"/>
              </a:solidFill>
              <a:latin typeface="CiscoSans"/>
              <a:cs typeface="CiscoSans"/>
            </a:endParaRPr>
          </a:p>
        </p:txBody>
      </p:sp>
      <p:sp>
        <p:nvSpPr>
          <p:cNvPr id="15" name="Rectangle 14"/>
          <p:cNvSpPr/>
          <p:nvPr/>
        </p:nvSpPr>
        <p:spPr>
          <a:xfrm>
            <a:off x="9306985"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fontAlgn="auto">
              <a:spcBef>
                <a:spcPts val="0"/>
              </a:spcBef>
              <a:spcAft>
                <a:spcPts val="0"/>
              </a:spcAft>
              <a:defRPr/>
            </a:pPr>
            <a:endParaRPr lang="en-US">
              <a:solidFill>
                <a:schemeClr val="tx1"/>
              </a:solidFill>
              <a:latin typeface="CiscoSans"/>
              <a:cs typeface="CiscoSans"/>
            </a:endParaRPr>
          </a:p>
        </p:txBody>
      </p:sp>
      <p:sp>
        <p:nvSpPr>
          <p:cNvPr id="49" name="Picture Placeholder 25"/>
          <p:cNvSpPr>
            <a:spLocks noGrp="1"/>
          </p:cNvSpPr>
          <p:nvPr>
            <p:ph type="pic" sz="quarter" idx="11"/>
          </p:nvPr>
        </p:nvSpPr>
        <p:spPr>
          <a:xfrm>
            <a:off x="4891994" y="311151"/>
            <a:ext cx="4357148"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1"/>
                </a:solidFill>
                <a:latin typeface="+mn-lt"/>
                <a:ea typeface="+mn-ea"/>
                <a:cs typeface="Broadway" panose="04040905080B02020502" pitchFamily="82" charset="0"/>
              </a:defRPr>
            </a:lvl1pPr>
          </a:lstStyle>
          <a:p>
            <a:pPr lvl="0"/>
            <a:r>
              <a:rPr lang="en-US" noProof="0"/>
              <a:t>Click icon to add picture</a:t>
            </a:r>
          </a:p>
        </p:txBody>
      </p:sp>
      <p:sp>
        <p:nvSpPr>
          <p:cNvPr id="26" name="Picture Placeholder 25"/>
          <p:cNvSpPr>
            <a:spLocks noGrp="1"/>
          </p:cNvSpPr>
          <p:nvPr>
            <p:ph type="pic" sz="quarter" idx="10"/>
          </p:nvPr>
        </p:nvSpPr>
        <p:spPr>
          <a:xfrm>
            <a:off x="427771" y="311151"/>
            <a:ext cx="4402668"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p>
        </p:txBody>
      </p:sp>
      <p:sp>
        <p:nvSpPr>
          <p:cNvPr id="53" name="Picture Placeholder 25"/>
          <p:cNvSpPr>
            <a:spLocks noGrp="1"/>
          </p:cNvSpPr>
          <p:nvPr>
            <p:ph type="pic" sz="quarter" idx="13"/>
          </p:nvPr>
        </p:nvSpPr>
        <p:spPr>
          <a:xfrm>
            <a:off x="427765" y="3028958"/>
            <a:ext cx="3383227"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p>
        </p:txBody>
      </p:sp>
      <p:sp>
        <p:nvSpPr>
          <p:cNvPr id="55" name="Picture Placeholder 25"/>
          <p:cNvSpPr>
            <a:spLocks noGrp="1"/>
          </p:cNvSpPr>
          <p:nvPr>
            <p:ph type="pic" sz="quarter" idx="14"/>
          </p:nvPr>
        </p:nvSpPr>
        <p:spPr>
          <a:xfrm>
            <a:off x="3877779" y="3028958"/>
            <a:ext cx="5371355"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p>
        </p:txBody>
      </p:sp>
    </p:spTree>
    <p:extLst>
      <p:ext uri="{BB962C8B-B14F-4D97-AF65-F5344CB8AC3E}">
        <p14:creationId xmlns:p14="http://schemas.microsoft.com/office/powerpoint/2010/main" val="93982373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
          <p:cNvSpPr>
            <a:spLocks noGrp="1"/>
          </p:cNvSpPr>
          <p:nvPr>
            <p:ph idx="1"/>
          </p:nvPr>
        </p:nvSpPr>
        <p:spPr bwMode="auto">
          <a:xfrm>
            <a:off x="790224" y="1933575"/>
            <a:ext cx="10476793" cy="394334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594" indent="-228594">
              <a:lnSpc>
                <a:spcPct val="100000"/>
              </a:lnSpc>
              <a:spcBef>
                <a:spcPts val="0"/>
              </a:spcBef>
              <a:spcAft>
                <a:spcPts val="800"/>
              </a:spcAft>
              <a:buFont typeface="Arial" charset="0"/>
              <a:buChar char="•"/>
              <a:defRPr sz="2400" b="1">
                <a:solidFill>
                  <a:schemeClr val="tx2"/>
                </a:solidFill>
                <a:latin typeface="+mn-lt"/>
                <a:cs typeface="Calibri" panose="020F0502020204030204" pitchFamily="34" charset="0"/>
              </a:defRPr>
            </a:lvl1pPr>
            <a:lvl2pPr marL="465655" indent="-154513">
              <a:lnSpc>
                <a:spcPct val="100000"/>
              </a:lnSpc>
              <a:spcAft>
                <a:spcPts val="800"/>
              </a:spcAft>
              <a:tabLst/>
              <a:defRPr sz="2000">
                <a:solidFill>
                  <a:schemeClr val="tx2"/>
                </a:solidFill>
                <a:latin typeface="+mn-lt"/>
                <a:cs typeface="Calibri" panose="020F0502020204030204" pitchFamily="34" charset="0"/>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a:p>
            <a:pPr lvl="1"/>
            <a:r>
              <a:rPr lang="en-US"/>
              <a:t>Second level</a:t>
            </a:r>
          </a:p>
        </p:txBody>
      </p:sp>
      <p:sp>
        <p:nvSpPr>
          <p:cNvPr id="4" name="Text Placeholder 3"/>
          <p:cNvSpPr>
            <a:spLocks noGrp="1"/>
          </p:cNvSpPr>
          <p:nvPr>
            <p:ph type="body" sz="quarter" idx="10"/>
          </p:nvPr>
        </p:nvSpPr>
        <p:spPr>
          <a:xfrm>
            <a:off x="790221" y="1184924"/>
            <a:ext cx="10476795" cy="590549"/>
          </a:xfrm>
        </p:spPr>
        <p:txBody>
          <a:bodyPr lIns="0" anchor="b">
            <a:normAutofit/>
          </a:bodyPr>
          <a:lstStyle>
            <a:lvl1pPr>
              <a:lnSpc>
                <a:spcPct val="100000"/>
              </a:lnSpc>
              <a:defRPr sz="2667" b="1">
                <a:solidFill>
                  <a:schemeClr val="accent2"/>
                </a:solidFill>
                <a:latin typeface="+mn-lt"/>
                <a:cs typeface="Calibri" panose="020F0502020204030204" pitchFamily="34" charset="0"/>
              </a:defRPr>
            </a:lvl1pPr>
          </a:lstStyle>
          <a:p>
            <a:pPr lvl="0"/>
            <a:r>
              <a:rPr lang="en-US"/>
              <a:t>Edit Master text styles</a:t>
            </a:r>
          </a:p>
        </p:txBody>
      </p:sp>
      <p:sp>
        <p:nvSpPr>
          <p:cNvPr id="10" name="TextBox 9"/>
          <p:cNvSpPr txBox="1"/>
          <p:nvPr/>
        </p:nvSpPr>
        <p:spPr>
          <a:xfrm>
            <a:off x="11867095" y="6554383"/>
            <a:ext cx="402674" cy="307777"/>
          </a:xfrm>
          <a:prstGeom prst="rect">
            <a:avLst/>
          </a:prstGeom>
          <a:noFill/>
        </p:spPr>
        <p:txBody>
          <a:bodyPr wrap="none" rtlCol="0">
            <a:spAutoFit/>
          </a:bodyPr>
          <a:lstStyle/>
          <a:p>
            <a:fld id="{05116A70-8721-DB40-905E-20F326C9AF8D}" type="slidenum">
              <a:rPr lang="en-US" sz="1400" smtClean="0">
                <a:solidFill>
                  <a:schemeClr val="tx1">
                    <a:lumMod val="65000"/>
                    <a:lumOff val="35000"/>
                  </a:schemeClr>
                </a:solidFill>
                <a:latin typeface="+mn-lt"/>
              </a:rPr>
              <a:t>‹#›</a:t>
            </a:fld>
            <a:endParaRPr lang="en-US" sz="2400">
              <a:solidFill>
                <a:schemeClr val="tx1">
                  <a:lumMod val="65000"/>
                  <a:lumOff val="35000"/>
                </a:schemeClr>
              </a:solidFill>
              <a:latin typeface="+mn-lt"/>
            </a:endParaRPr>
          </a:p>
        </p:txBody>
      </p:sp>
      <p:sp>
        <p:nvSpPr>
          <p:cNvPr id="8" name="Title Placeholder 1"/>
          <p:cNvSpPr>
            <a:spLocks noGrp="1"/>
          </p:cNvSpPr>
          <p:nvPr>
            <p:ph type="title"/>
          </p:nvPr>
        </p:nvSpPr>
        <p:spPr bwMode="auto">
          <a:xfrm>
            <a:off x="815135" y="670776"/>
            <a:ext cx="10439948" cy="636067"/>
          </a:xfrm>
          <a:prstGeom prst="rect">
            <a:avLst/>
          </a:prstGeom>
          <a:noFill/>
          <a:ln w="9525">
            <a:noFill/>
            <a:miter lim="800000"/>
            <a:headEnd/>
            <a:tailEnd/>
          </a:ln>
        </p:spPr>
        <p:txBody>
          <a:bodyPr vert="horz" wrap="square" lIns="0" tIns="45718" rIns="91436" bIns="45718" numCol="1" anchor="b" anchorCtr="0" compatLnSpc="1">
            <a:prstTxWarp prst="textNoShape">
              <a:avLst/>
            </a:prstTxWarp>
            <a:normAutofit/>
          </a:bodyPr>
          <a:lstStyle>
            <a:lvl1pPr>
              <a:defRPr>
                <a:solidFill>
                  <a:schemeClr val="tx2"/>
                </a:solidFill>
                <a:latin typeface="Calibri" panose="020F0502020204030204" pitchFamily="34" charset="0"/>
                <a:cs typeface="Calibri" panose="020F0502020204030204" pitchFamily="34" charset="0"/>
              </a:defRPr>
            </a:lvl1pPr>
          </a:lstStyle>
          <a:p>
            <a:pPr lvl="0"/>
            <a:r>
              <a:rPr lang="en-US"/>
              <a:t>Click to edit Master title style</a:t>
            </a:r>
          </a:p>
        </p:txBody>
      </p:sp>
    </p:spTree>
    <p:extLst>
      <p:ext uri="{BB962C8B-B14F-4D97-AF65-F5344CB8AC3E}">
        <p14:creationId xmlns:p14="http://schemas.microsoft.com/office/powerpoint/2010/main" val="3055817335"/>
      </p:ext>
    </p:extLst>
  </p:cSld>
  <p:clrMapOvr>
    <a:masterClrMapping/>
  </p:clrMapOvr>
  <p:extLst>
    <p:ext uri="{DCECCB84-F9BA-43D5-87BE-67443E8EF086}">
      <p15:sldGuideLst xmlns:p15="http://schemas.microsoft.com/office/powerpoint/2012/main">
        <p15:guide id="1" orient="horz" pos="1164">
          <p15:clr>
            <a:srgbClr val="FBAE40"/>
          </p15:clr>
        </p15:guide>
        <p15:guide id="2" pos="2880">
          <p15:clr>
            <a:srgbClr val="FBAE40"/>
          </p15:clr>
        </p15:guide>
        <p15:guide id="3" pos="3744">
          <p15:clr>
            <a:srgbClr val="FBAE40"/>
          </p15:clr>
        </p15:guide>
        <p15:guide id="4" orient="horz" pos="252">
          <p15:clr>
            <a:srgbClr val="FBAE40"/>
          </p15:clr>
        </p15:guide>
        <p15:guide id="5" orient="horz" pos="226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6982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51"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1867" kern="1200" baseline="0" smtClean="0">
                <a:solidFill>
                  <a:schemeClr val="lt1"/>
                </a:solidFill>
                <a:latin typeface="+mn-lt"/>
                <a:ea typeface="+mn-ea"/>
                <a:cs typeface="CiscoSans"/>
              </a:defRPr>
            </a:lvl1pPr>
          </a:lstStyle>
          <a:p>
            <a:pPr lvl="0"/>
            <a:r>
              <a:rPr lang="en-US" noProof="0"/>
              <a:t>Click icon to add media</a:t>
            </a:r>
          </a:p>
        </p:txBody>
      </p:sp>
    </p:spTree>
    <p:extLst>
      <p:ext uri="{BB962C8B-B14F-4D97-AF65-F5344CB8AC3E}">
        <p14:creationId xmlns:p14="http://schemas.microsoft.com/office/powerpoint/2010/main" val="51182713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1867" kern="1200">
                <a:solidFill>
                  <a:schemeClr val="lt1"/>
                </a:solidFill>
                <a:latin typeface="+mn-lt"/>
                <a:ea typeface="+mn-ea"/>
                <a:cs typeface="CiscoSans"/>
              </a:defRPr>
            </a:lvl1pPr>
          </a:lstStyle>
          <a:p>
            <a:pPr lvl="0"/>
            <a:r>
              <a:rPr lang="en-US" noProof="0"/>
              <a:t>Click icon to add media</a:t>
            </a:r>
          </a:p>
        </p:txBody>
      </p:sp>
    </p:spTree>
    <p:extLst>
      <p:ext uri="{BB962C8B-B14F-4D97-AF65-F5344CB8AC3E}">
        <p14:creationId xmlns:p14="http://schemas.microsoft.com/office/powerpoint/2010/main" val="119334063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8851" y="2194985"/>
            <a:ext cx="2654300" cy="247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9245940"/>
      </p:ext>
    </p:extLst>
  </p:cSld>
  <p:clrMapOvr>
    <a:masterClrMapping/>
  </p:clrMapOvr>
  <p:transition spd="slow">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5" name="Picture 4" descr=" 2999_P&amp;G_GBS_brand_refresh_PPT_C-1-03.png"/>
          <p:cNvPicPr>
            <a:picLocks/>
          </p:cNvPicPr>
          <p:nvPr/>
        </p:nvPicPr>
        <p:blipFill>
          <a:blip r:embed="rId2" cstate="print"/>
          <a:srcRect l="64498" t="54263"/>
          <a:stretch>
            <a:fillRect/>
          </a:stretch>
        </p:blipFill>
        <p:spPr>
          <a:xfrm flipH="1">
            <a:off x="407" y="4999196"/>
            <a:ext cx="1919911" cy="1865893"/>
          </a:xfrm>
          <a:prstGeom prst="rect">
            <a:avLst/>
          </a:prstGeom>
        </p:spPr>
      </p:pic>
      <p:sp>
        <p:nvSpPr>
          <p:cNvPr id="3" name="Title 1"/>
          <p:cNvSpPr>
            <a:spLocks noGrp="1"/>
          </p:cNvSpPr>
          <p:nvPr>
            <p:ph type="title"/>
          </p:nvPr>
        </p:nvSpPr>
        <p:spPr>
          <a:xfrm>
            <a:off x="865632" y="301752"/>
            <a:ext cx="11058145" cy="786384"/>
          </a:xfrm>
        </p:spPr>
        <p:txBody>
          <a:bodyPr/>
          <a:lstStyle/>
          <a:p>
            <a:r>
              <a:rPr lang="en-US"/>
              <a:t>Click to edit Master title style</a:t>
            </a:r>
          </a:p>
        </p:txBody>
      </p:sp>
      <p:sp>
        <p:nvSpPr>
          <p:cNvPr id="4" name="Content Placeholder 2"/>
          <p:cNvSpPr>
            <a:spLocks noGrp="1"/>
          </p:cNvSpPr>
          <p:nvPr>
            <p:ph idx="1"/>
          </p:nvPr>
        </p:nvSpPr>
        <p:spPr>
          <a:xfrm>
            <a:off x="865632" y="1225295"/>
            <a:ext cx="11058145"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513" y="6009427"/>
            <a:ext cx="3475264" cy="673016"/>
          </a:xfrm>
          <a:prstGeom prst="rect">
            <a:avLst/>
          </a:prstGeom>
        </p:spPr>
      </p:pic>
    </p:spTree>
    <p:extLst>
      <p:ext uri="{BB962C8B-B14F-4D97-AF65-F5344CB8AC3E}">
        <p14:creationId xmlns:p14="http://schemas.microsoft.com/office/powerpoint/2010/main" val="27781280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5" name="Picture 4" descr=" 2999_P&amp;G_GBS_brand_refresh_PPT_C-1-03.png"/>
          <p:cNvPicPr>
            <a:picLocks/>
          </p:cNvPicPr>
          <p:nvPr/>
        </p:nvPicPr>
        <p:blipFill>
          <a:blip r:embed="rId2" cstate="print"/>
          <a:srcRect l="64498" t="54263"/>
          <a:stretch>
            <a:fillRect/>
          </a:stretch>
        </p:blipFill>
        <p:spPr>
          <a:xfrm flipH="1">
            <a:off x="407" y="4999196"/>
            <a:ext cx="1919911" cy="1865893"/>
          </a:xfrm>
          <a:prstGeom prst="rect">
            <a:avLst/>
          </a:prstGeom>
        </p:spPr>
      </p:pic>
      <p:sp>
        <p:nvSpPr>
          <p:cNvPr id="3" name="Title 1"/>
          <p:cNvSpPr>
            <a:spLocks noGrp="1"/>
          </p:cNvSpPr>
          <p:nvPr>
            <p:ph type="title"/>
          </p:nvPr>
        </p:nvSpPr>
        <p:spPr>
          <a:xfrm>
            <a:off x="865632" y="301752"/>
            <a:ext cx="11058145" cy="786384"/>
          </a:xfrm>
        </p:spPr>
        <p:txBody>
          <a:bodyPr/>
          <a:lstStyle/>
          <a:p>
            <a:r>
              <a:rPr lang="en-US"/>
              <a:t>Click to edit Master title style</a:t>
            </a:r>
          </a:p>
        </p:txBody>
      </p:sp>
      <p:sp>
        <p:nvSpPr>
          <p:cNvPr id="4" name="Content Placeholder 2"/>
          <p:cNvSpPr>
            <a:spLocks noGrp="1"/>
          </p:cNvSpPr>
          <p:nvPr>
            <p:ph idx="1"/>
          </p:nvPr>
        </p:nvSpPr>
        <p:spPr>
          <a:xfrm>
            <a:off x="865632" y="1225295"/>
            <a:ext cx="11058145"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513" y="6009427"/>
            <a:ext cx="3475264" cy="673016"/>
          </a:xfrm>
          <a:prstGeom prst="rect">
            <a:avLst/>
          </a:prstGeom>
        </p:spPr>
      </p:pic>
    </p:spTree>
    <p:extLst>
      <p:ext uri="{BB962C8B-B14F-4D97-AF65-F5344CB8AC3E}">
        <p14:creationId xmlns:p14="http://schemas.microsoft.com/office/powerpoint/2010/main" val="38648727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pic>
        <p:nvPicPr>
          <p:cNvPr id="5" name="Picture 4" descr=" 2999_P&amp;G_GBS_brand_refresh_PPT_C-1-03.png"/>
          <p:cNvPicPr>
            <a:picLocks/>
          </p:cNvPicPr>
          <p:nvPr/>
        </p:nvPicPr>
        <p:blipFill>
          <a:blip r:embed="rId2" cstate="print"/>
          <a:srcRect l="64498" t="54263"/>
          <a:stretch>
            <a:fillRect/>
          </a:stretch>
        </p:blipFill>
        <p:spPr>
          <a:xfrm flipH="1">
            <a:off x="407" y="4999196"/>
            <a:ext cx="1919911" cy="1865893"/>
          </a:xfrm>
          <a:prstGeom prst="rect">
            <a:avLst/>
          </a:prstGeom>
        </p:spPr>
      </p:pic>
      <p:sp>
        <p:nvSpPr>
          <p:cNvPr id="3" name="Title 1"/>
          <p:cNvSpPr>
            <a:spLocks noGrp="1"/>
          </p:cNvSpPr>
          <p:nvPr>
            <p:ph type="title"/>
          </p:nvPr>
        </p:nvSpPr>
        <p:spPr>
          <a:xfrm>
            <a:off x="865632" y="301752"/>
            <a:ext cx="11058145" cy="786384"/>
          </a:xfrm>
        </p:spPr>
        <p:txBody>
          <a:bodyPr/>
          <a:lstStyle/>
          <a:p>
            <a:r>
              <a:rPr lang="en-US"/>
              <a:t>Click to edit Master title style</a:t>
            </a:r>
          </a:p>
        </p:txBody>
      </p:sp>
      <p:sp>
        <p:nvSpPr>
          <p:cNvPr id="4" name="Content Placeholder 2"/>
          <p:cNvSpPr>
            <a:spLocks noGrp="1"/>
          </p:cNvSpPr>
          <p:nvPr>
            <p:ph idx="1"/>
          </p:nvPr>
        </p:nvSpPr>
        <p:spPr>
          <a:xfrm>
            <a:off x="865632" y="1225295"/>
            <a:ext cx="11058145"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513" y="6009427"/>
            <a:ext cx="3475264" cy="673016"/>
          </a:xfrm>
          <a:prstGeom prst="rect">
            <a:avLst/>
          </a:prstGeom>
        </p:spPr>
      </p:pic>
    </p:spTree>
    <p:extLst>
      <p:ext uri="{BB962C8B-B14F-4D97-AF65-F5344CB8AC3E}">
        <p14:creationId xmlns:p14="http://schemas.microsoft.com/office/powerpoint/2010/main" val="6040895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pic>
        <p:nvPicPr>
          <p:cNvPr id="5" name="Picture 4" descr=" 2999_P&amp;G_GBS_brand_refresh_PPT_C-1-03.png"/>
          <p:cNvPicPr>
            <a:picLocks/>
          </p:cNvPicPr>
          <p:nvPr/>
        </p:nvPicPr>
        <p:blipFill>
          <a:blip r:embed="rId2" cstate="print"/>
          <a:srcRect l="64498" t="54263"/>
          <a:stretch>
            <a:fillRect/>
          </a:stretch>
        </p:blipFill>
        <p:spPr>
          <a:xfrm flipH="1">
            <a:off x="407" y="4999196"/>
            <a:ext cx="1919911" cy="1865893"/>
          </a:xfrm>
          <a:prstGeom prst="rect">
            <a:avLst/>
          </a:prstGeom>
        </p:spPr>
      </p:pic>
      <p:sp>
        <p:nvSpPr>
          <p:cNvPr id="3" name="Title 1"/>
          <p:cNvSpPr>
            <a:spLocks noGrp="1"/>
          </p:cNvSpPr>
          <p:nvPr>
            <p:ph type="title"/>
          </p:nvPr>
        </p:nvSpPr>
        <p:spPr>
          <a:xfrm>
            <a:off x="865632" y="301752"/>
            <a:ext cx="11058145" cy="786384"/>
          </a:xfrm>
        </p:spPr>
        <p:txBody>
          <a:bodyPr/>
          <a:lstStyle/>
          <a:p>
            <a:r>
              <a:rPr lang="en-US"/>
              <a:t>Click to edit Master title style</a:t>
            </a:r>
          </a:p>
        </p:txBody>
      </p:sp>
      <p:sp>
        <p:nvSpPr>
          <p:cNvPr id="4" name="Content Placeholder 2"/>
          <p:cNvSpPr>
            <a:spLocks noGrp="1"/>
          </p:cNvSpPr>
          <p:nvPr>
            <p:ph idx="1"/>
          </p:nvPr>
        </p:nvSpPr>
        <p:spPr>
          <a:xfrm>
            <a:off x="865632" y="1225295"/>
            <a:ext cx="11058145"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513" y="6009427"/>
            <a:ext cx="3475264" cy="673016"/>
          </a:xfrm>
          <a:prstGeom prst="rect">
            <a:avLst/>
          </a:prstGeom>
        </p:spPr>
      </p:pic>
    </p:spTree>
    <p:extLst>
      <p:ext uri="{BB962C8B-B14F-4D97-AF65-F5344CB8AC3E}">
        <p14:creationId xmlns:p14="http://schemas.microsoft.com/office/powerpoint/2010/main" val="41329438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pic>
        <p:nvPicPr>
          <p:cNvPr id="5" name="Picture 4" descr=" 2999_P&amp;G_GBS_brand_refresh_PPT_C-1-03.png"/>
          <p:cNvPicPr>
            <a:picLocks/>
          </p:cNvPicPr>
          <p:nvPr/>
        </p:nvPicPr>
        <p:blipFill>
          <a:blip r:embed="rId2" cstate="print"/>
          <a:srcRect l="64498" t="54263"/>
          <a:stretch>
            <a:fillRect/>
          </a:stretch>
        </p:blipFill>
        <p:spPr>
          <a:xfrm flipH="1">
            <a:off x="407" y="4999196"/>
            <a:ext cx="1919911" cy="1865893"/>
          </a:xfrm>
          <a:prstGeom prst="rect">
            <a:avLst/>
          </a:prstGeom>
        </p:spPr>
      </p:pic>
      <p:sp>
        <p:nvSpPr>
          <p:cNvPr id="3" name="Title 1"/>
          <p:cNvSpPr>
            <a:spLocks noGrp="1"/>
          </p:cNvSpPr>
          <p:nvPr>
            <p:ph type="title"/>
          </p:nvPr>
        </p:nvSpPr>
        <p:spPr>
          <a:xfrm>
            <a:off x="865632" y="301752"/>
            <a:ext cx="11058145" cy="786384"/>
          </a:xfrm>
        </p:spPr>
        <p:txBody>
          <a:bodyPr/>
          <a:lstStyle/>
          <a:p>
            <a:r>
              <a:rPr lang="en-US"/>
              <a:t>Click to edit Master title style</a:t>
            </a:r>
          </a:p>
        </p:txBody>
      </p:sp>
      <p:sp>
        <p:nvSpPr>
          <p:cNvPr id="4" name="Content Placeholder 2"/>
          <p:cNvSpPr>
            <a:spLocks noGrp="1"/>
          </p:cNvSpPr>
          <p:nvPr>
            <p:ph idx="1"/>
          </p:nvPr>
        </p:nvSpPr>
        <p:spPr>
          <a:xfrm>
            <a:off x="865632" y="1225295"/>
            <a:ext cx="11058145"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513" y="6009427"/>
            <a:ext cx="3475264" cy="673016"/>
          </a:xfrm>
          <a:prstGeom prst="rect">
            <a:avLst/>
          </a:prstGeom>
        </p:spPr>
      </p:pic>
    </p:spTree>
    <p:extLst>
      <p:ext uri="{BB962C8B-B14F-4D97-AF65-F5344CB8AC3E}">
        <p14:creationId xmlns:p14="http://schemas.microsoft.com/office/powerpoint/2010/main" val="37314505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84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5_Title and Content">
    <p:spTree>
      <p:nvGrpSpPr>
        <p:cNvPr id="1" name=""/>
        <p:cNvGrpSpPr/>
        <p:nvPr/>
      </p:nvGrpSpPr>
      <p:grpSpPr>
        <a:xfrm>
          <a:off x="0" y="0"/>
          <a:ext cx="0" cy="0"/>
          <a:chOff x="0" y="0"/>
          <a:chExt cx="0" cy="0"/>
        </a:xfrm>
      </p:grpSpPr>
      <p:sp>
        <p:nvSpPr>
          <p:cNvPr id="7" name="Text Placeholder 2"/>
          <p:cNvSpPr>
            <a:spLocks noGrp="1"/>
          </p:cNvSpPr>
          <p:nvPr>
            <p:ph idx="1"/>
          </p:nvPr>
        </p:nvSpPr>
        <p:spPr bwMode="auto">
          <a:xfrm>
            <a:off x="790224" y="2190044"/>
            <a:ext cx="10476793" cy="325120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594" indent="-228594">
              <a:lnSpc>
                <a:spcPct val="100000"/>
              </a:lnSpc>
              <a:spcBef>
                <a:spcPts val="0"/>
              </a:spcBef>
              <a:spcAft>
                <a:spcPts val="800"/>
              </a:spcAft>
              <a:buFont typeface="Arial" charset="0"/>
              <a:buChar char="•"/>
              <a:defRPr sz="2400">
                <a:solidFill>
                  <a:schemeClr val="tx2"/>
                </a:solidFill>
              </a:defRPr>
            </a:lvl1pPr>
            <a:lvl2pPr marL="465655" indent="-154513">
              <a:lnSpc>
                <a:spcPct val="100000"/>
              </a:lnSpc>
              <a:spcAft>
                <a:spcPts val="2000"/>
              </a:spcAft>
              <a:tabLst/>
              <a:defRPr sz="1867">
                <a:solidFill>
                  <a:schemeClr val="tx2"/>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a:p>
            <a:pPr lvl="1"/>
            <a:r>
              <a:rPr lang="en-US"/>
              <a:t>Second level</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6182" y="5934390"/>
            <a:ext cx="1481667" cy="743515"/>
          </a:xfrm>
          <a:prstGeom prst="rect">
            <a:avLst/>
          </a:prstGeom>
        </p:spPr>
      </p:pic>
      <p:sp>
        <p:nvSpPr>
          <p:cNvPr id="4" name="Text Placeholder 3"/>
          <p:cNvSpPr>
            <a:spLocks noGrp="1"/>
          </p:cNvSpPr>
          <p:nvPr>
            <p:ph type="body" sz="quarter" idx="10"/>
          </p:nvPr>
        </p:nvSpPr>
        <p:spPr>
          <a:xfrm>
            <a:off x="790221" y="1184924"/>
            <a:ext cx="10476795" cy="590549"/>
          </a:xfrm>
        </p:spPr>
        <p:txBody>
          <a:bodyPr lIns="0" anchor="b">
            <a:normAutofit/>
          </a:bodyPr>
          <a:lstStyle>
            <a:lvl1pPr>
              <a:lnSpc>
                <a:spcPct val="100000"/>
              </a:lnSpc>
              <a:defRPr sz="2667" b="1">
                <a:solidFill>
                  <a:schemeClr val="accent1"/>
                </a:solidFill>
              </a:defRPr>
            </a:lvl1pPr>
          </a:lstStyle>
          <a:p>
            <a:pPr lvl="0"/>
            <a:r>
              <a:rPr lang="en-US"/>
              <a:t>Edit Master text styles</a:t>
            </a:r>
          </a:p>
        </p:txBody>
      </p:sp>
      <p:sp>
        <p:nvSpPr>
          <p:cNvPr id="10" name="TextBox 9"/>
          <p:cNvSpPr txBox="1"/>
          <p:nvPr/>
        </p:nvSpPr>
        <p:spPr>
          <a:xfrm>
            <a:off x="11486095" y="6306148"/>
            <a:ext cx="402674" cy="307777"/>
          </a:xfrm>
          <a:prstGeom prst="rect">
            <a:avLst/>
          </a:prstGeom>
          <a:noFill/>
        </p:spPr>
        <p:txBody>
          <a:bodyPr wrap="none" rtlCol="0">
            <a:spAutoFit/>
          </a:bodyPr>
          <a:lstStyle/>
          <a:p>
            <a:fld id="{05116A70-8721-DB40-905E-20F326C9AF8D}" type="slidenum">
              <a:rPr lang="en-US" sz="1400" smtClean="0">
                <a:solidFill>
                  <a:schemeClr val="bg1">
                    <a:lumMod val="85000"/>
                  </a:schemeClr>
                </a:solidFill>
                <a:latin typeface="+mn-lt"/>
              </a:rPr>
              <a:t>‹#›</a:t>
            </a:fld>
            <a:endParaRPr lang="en-US" sz="2400">
              <a:solidFill>
                <a:schemeClr val="bg1">
                  <a:lumMod val="85000"/>
                </a:schemeClr>
              </a:solidFill>
              <a:latin typeface="+mn-lt"/>
            </a:endParaRPr>
          </a:p>
        </p:txBody>
      </p:sp>
      <p:sp>
        <p:nvSpPr>
          <p:cNvPr id="8" name="Title Placeholder 1"/>
          <p:cNvSpPr>
            <a:spLocks noGrp="1"/>
          </p:cNvSpPr>
          <p:nvPr>
            <p:ph type="title"/>
          </p:nvPr>
        </p:nvSpPr>
        <p:spPr bwMode="auto">
          <a:xfrm>
            <a:off x="815135" y="670776"/>
            <a:ext cx="10439948" cy="636067"/>
          </a:xfrm>
          <a:prstGeom prst="rect">
            <a:avLst/>
          </a:prstGeom>
          <a:noFill/>
          <a:ln w="9525">
            <a:noFill/>
            <a:miter lim="800000"/>
            <a:headEnd/>
            <a:tailEnd/>
          </a:ln>
        </p:spPr>
        <p:txBody>
          <a:bodyPr vert="horz" wrap="square" lIns="0" tIns="45718" rIns="91436" bIns="45718" numCol="1" anchor="b" anchorCtr="0" compatLnSpc="1">
            <a:prstTxWarp prst="textNoShape">
              <a:avLst/>
            </a:prstTxWarp>
            <a:normAutofit/>
          </a:bodyPr>
          <a:lstStyle>
            <a:lvl1pPr>
              <a:defRPr>
                <a:solidFill>
                  <a:schemeClr val="tx2"/>
                </a:solidFill>
              </a:defRPr>
            </a:lvl1pPr>
          </a:lstStyle>
          <a:p>
            <a:pPr lvl="0"/>
            <a:r>
              <a:rPr lang="en-US"/>
              <a:t>Click to edit Master title style</a:t>
            </a:r>
          </a:p>
        </p:txBody>
      </p:sp>
    </p:spTree>
    <p:extLst>
      <p:ext uri="{BB962C8B-B14F-4D97-AF65-F5344CB8AC3E}">
        <p14:creationId xmlns:p14="http://schemas.microsoft.com/office/powerpoint/2010/main" val="1582677230"/>
      </p:ext>
    </p:extLst>
  </p:cSld>
  <p:clrMapOvr>
    <a:masterClrMapping/>
  </p:clrMapOvr>
  <p:extLst>
    <p:ext uri="{DCECCB84-F9BA-43D5-87BE-67443E8EF086}">
      <p15:sldGuideLst xmlns:p15="http://schemas.microsoft.com/office/powerpoint/2012/main">
        <p15:guide id="1" orient="horz" pos="1164">
          <p15:clr>
            <a:srgbClr val="FBAE40"/>
          </p15:clr>
        </p15:guide>
        <p15:guide id="2" pos="2880">
          <p15:clr>
            <a:srgbClr val="FBAE40"/>
          </p15:clr>
        </p15:guide>
        <p15:guide id="3" pos="3744">
          <p15:clr>
            <a:srgbClr val="FBAE40"/>
          </p15:clr>
        </p15:guide>
        <p15:guide id="4" orient="horz" pos="252">
          <p15:clr>
            <a:srgbClr val="FBAE40"/>
          </p15:clr>
        </p15:guide>
        <p15:guide id="5" orient="horz" pos="226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7094-5656-DA40-A38D-CFD004DAC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B111EB-FC89-C34F-8953-CBB8EBFCCC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92B020-EF3F-BC48-BE38-F997C407FBD4}"/>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5" name="Footer Placeholder 4">
            <a:extLst>
              <a:ext uri="{FF2B5EF4-FFF2-40B4-BE49-F238E27FC236}">
                <a16:creationId xmlns:a16="http://schemas.microsoft.com/office/drawing/2014/main" id="{E4999379-52E7-CB4C-8837-AA178F4DB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43F9F-4C53-B548-ABF9-D8A61F64B79F}"/>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25751881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257B-F8BB-CE4C-AD73-21AAD3C239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92E6CA-5E67-5D47-A2D4-614E6D5FF3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75CDB-92D4-9140-A37C-5529B082A171}"/>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5" name="Footer Placeholder 4">
            <a:extLst>
              <a:ext uri="{FF2B5EF4-FFF2-40B4-BE49-F238E27FC236}">
                <a16:creationId xmlns:a16="http://schemas.microsoft.com/office/drawing/2014/main" id="{88A4401E-1EF0-6C48-B9DD-3FC06DD67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0B0CE-0486-ED43-8009-679E493573C8}"/>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5059295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37D72-42F6-1C43-8EE0-942942F9C2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773430-D96B-314C-922F-6861DBC095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307615-220B-F54C-876E-ACCB90A7F58F}"/>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5" name="Footer Placeholder 4">
            <a:extLst>
              <a:ext uri="{FF2B5EF4-FFF2-40B4-BE49-F238E27FC236}">
                <a16:creationId xmlns:a16="http://schemas.microsoft.com/office/drawing/2014/main" id="{7ADBC8FE-C3FF-9E4A-B90F-BB73FBD87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5F7CE-7FA4-4C47-B1E1-1867E484017A}"/>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566879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34E5-2125-0942-9B18-D74471CB13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0C378-CFBD-DC44-9106-07F48F00C3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5F18BE-D155-814F-A319-7E09C30FD8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FE87F5-01D9-144B-8450-F20C0A894339}"/>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6" name="Footer Placeholder 5">
            <a:extLst>
              <a:ext uri="{FF2B5EF4-FFF2-40B4-BE49-F238E27FC236}">
                <a16:creationId xmlns:a16="http://schemas.microsoft.com/office/drawing/2014/main" id="{F71E1E02-363B-AE47-AE97-76296312CD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2719A-608A-F74F-A3DC-D81E5A6A72B4}"/>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20689317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82E0-19E0-D54D-BA87-7B48A58AB4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456021-438F-3D41-8FF7-CFCB1D4CC6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6FA0001-E9BC-2E48-8638-A401F3D4D5C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27EDA8-3519-2641-B766-5B928C7951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05BA2BA-CCCF-524D-BFC8-D430CBDA2B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8DB518-9BF8-7144-A964-C7AC8A796EDC}"/>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8" name="Footer Placeholder 7">
            <a:extLst>
              <a:ext uri="{FF2B5EF4-FFF2-40B4-BE49-F238E27FC236}">
                <a16:creationId xmlns:a16="http://schemas.microsoft.com/office/drawing/2014/main" id="{D2287A31-8FC5-0440-9093-11919177E2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D820D7-C7F2-784F-9E50-78FA66ED696F}"/>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8429837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D617A-FCED-454F-AB12-EE15F2B4AE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FE5B55-FC4E-B645-95E2-69557F9B7272}"/>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4" name="Footer Placeholder 3">
            <a:extLst>
              <a:ext uri="{FF2B5EF4-FFF2-40B4-BE49-F238E27FC236}">
                <a16:creationId xmlns:a16="http://schemas.microsoft.com/office/drawing/2014/main" id="{97F48DF0-A65A-0440-934E-6A8850B4DE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154769-E4E3-674E-84D1-727C231E8721}"/>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31922668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B4C89-1016-AB4F-87A1-DAEC3CB192AE}"/>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3" name="Footer Placeholder 2">
            <a:extLst>
              <a:ext uri="{FF2B5EF4-FFF2-40B4-BE49-F238E27FC236}">
                <a16:creationId xmlns:a16="http://schemas.microsoft.com/office/drawing/2014/main" id="{DB841E95-B6AA-A443-B01E-89CE3165D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7CA9C4-5C86-6F42-A131-AA4027AC4CA6}"/>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22141465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A8EF-E6F0-8C49-A35F-99F0222188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06FB77-04AF-3445-BF06-174736BD4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C192FF-5E86-424E-9CC1-079DE66120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E58F0D-FC50-8246-86E0-F97EBA8BBDC7}"/>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6" name="Footer Placeholder 5">
            <a:extLst>
              <a:ext uri="{FF2B5EF4-FFF2-40B4-BE49-F238E27FC236}">
                <a16:creationId xmlns:a16="http://schemas.microsoft.com/office/drawing/2014/main" id="{3709B8B4-C032-BA4B-9CDB-4C3BB744DD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811066-5B97-1C4E-AAC2-7755C25BEE2D}"/>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11314364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DF60-44EE-C347-839F-8E53E735EC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BA25D1-8BBB-3E48-B39A-C7F78E9615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8CFFF-CF6F-3846-A29F-636BAB485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48BDA0-EA9E-9E45-9CE5-DC8DED33160E}"/>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6" name="Footer Placeholder 5">
            <a:extLst>
              <a:ext uri="{FF2B5EF4-FFF2-40B4-BE49-F238E27FC236}">
                <a16:creationId xmlns:a16="http://schemas.microsoft.com/office/drawing/2014/main" id="{AECB56A3-A4FC-B146-B2E4-94AD3E2ADE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7EEED-B3CC-3848-8AA2-EEDFD9F5A25D}"/>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38969579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AC6B-8AF5-2140-9B20-F2070BDD33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63BC0C-F89E-E441-8EB0-A11DBAF2AAD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D189F-FB23-7D43-9070-32941AA4C2B9}"/>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5" name="Footer Placeholder 4">
            <a:extLst>
              <a:ext uri="{FF2B5EF4-FFF2-40B4-BE49-F238E27FC236}">
                <a16:creationId xmlns:a16="http://schemas.microsoft.com/office/drawing/2014/main" id="{3B9A8802-A738-D34D-8806-13ABE60CC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AA03E-0942-484C-B1CD-90FE73D4FDC9}"/>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2693714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4_Title and Content">
    <p:spTree>
      <p:nvGrpSpPr>
        <p:cNvPr id="1" name=""/>
        <p:cNvGrpSpPr/>
        <p:nvPr/>
      </p:nvGrpSpPr>
      <p:grpSpPr>
        <a:xfrm>
          <a:off x="0" y="0"/>
          <a:ext cx="0" cy="0"/>
          <a:chOff x="0" y="0"/>
          <a:chExt cx="0" cy="0"/>
        </a:xfrm>
      </p:grpSpPr>
      <p:sp>
        <p:nvSpPr>
          <p:cNvPr id="7" name="Text Placeholder 2"/>
          <p:cNvSpPr>
            <a:spLocks noGrp="1"/>
          </p:cNvSpPr>
          <p:nvPr>
            <p:ph idx="1"/>
          </p:nvPr>
        </p:nvSpPr>
        <p:spPr bwMode="auto">
          <a:xfrm>
            <a:off x="790224" y="2190044"/>
            <a:ext cx="10476793" cy="325120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594" indent="-228594">
              <a:lnSpc>
                <a:spcPct val="100000"/>
              </a:lnSpc>
              <a:spcBef>
                <a:spcPts val="0"/>
              </a:spcBef>
              <a:spcAft>
                <a:spcPts val="800"/>
              </a:spcAft>
              <a:buFont typeface="Arial" charset="0"/>
              <a:buChar char="•"/>
              <a:defRPr sz="2400">
                <a:solidFill>
                  <a:schemeClr val="tx2"/>
                </a:solidFill>
              </a:defRPr>
            </a:lvl1pPr>
            <a:lvl2pPr marL="465655" indent="-154513">
              <a:lnSpc>
                <a:spcPct val="100000"/>
              </a:lnSpc>
              <a:spcAft>
                <a:spcPts val="2000"/>
              </a:spcAft>
              <a:tabLst/>
              <a:defRPr sz="1867">
                <a:solidFill>
                  <a:schemeClr val="tx2"/>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a:p>
            <a:pPr lvl="1"/>
            <a:r>
              <a:rPr lang="en-US"/>
              <a:t>Second level</a:t>
            </a:r>
          </a:p>
        </p:txBody>
      </p:sp>
      <p:sp>
        <p:nvSpPr>
          <p:cNvPr id="4" name="Text Placeholder 3"/>
          <p:cNvSpPr>
            <a:spLocks noGrp="1"/>
          </p:cNvSpPr>
          <p:nvPr>
            <p:ph type="body" sz="quarter" idx="10"/>
          </p:nvPr>
        </p:nvSpPr>
        <p:spPr>
          <a:xfrm>
            <a:off x="790221" y="1184924"/>
            <a:ext cx="10476795" cy="590549"/>
          </a:xfrm>
        </p:spPr>
        <p:txBody>
          <a:bodyPr lIns="0" anchor="b">
            <a:normAutofit/>
          </a:bodyPr>
          <a:lstStyle>
            <a:lvl1pPr>
              <a:lnSpc>
                <a:spcPct val="100000"/>
              </a:lnSpc>
              <a:defRPr sz="2667" b="1">
                <a:solidFill>
                  <a:schemeClr val="accent1"/>
                </a:solidFill>
              </a:defRPr>
            </a:lvl1pPr>
          </a:lstStyle>
          <a:p>
            <a:pPr lvl="0"/>
            <a:r>
              <a:rPr lang="en-US"/>
              <a:t>Edit Master text styles</a:t>
            </a:r>
          </a:p>
        </p:txBody>
      </p:sp>
      <p:sp>
        <p:nvSpPr>
          <p:cNvPr id="10" name="TextBox 9"/>
          <p:cNvSpPr txBox="1"/>
          <p:nvPr/>
        </p:nvSpPr>
        <p:spPr>
          <a:xfrm>
            <a:off x="11486095" y="6306148"/>
            <a:ext cx="402674" cy="307777"/>
          </a:xfrm>
          <a:prstGeom prst="rect">
            <a:avLst/>
          </a:prstGeom>
          <a:noFill/>
        </p:spPr>
        <p:txBody>
          <a:bodyPr wrap="none" rtlCol="0">
            <a:spAutoFit/>
          </a:bodyPr>
          <a:lstStyle/>
          <a:p>
            <a:fld id="{05116A70-8721-DB40-905E-20F326C9AF8D}" type="slidenum">
              <a:rPr lang="en-US" sz="1400" smtClean="0">
                <a:solidFill>
                  <a:schemeClr val="bg1">
                    <a:lumMod val="85000"/>
                  </a:schemeClr>
                </a:solidFill>
                <a:latin typeface="+mn-lt"/>
              </a:rPr>
              <a:t>‹#›</a:t>
            </a:fld>
            <a:endParaRPr lang="en-US" sz="2400">
              <a:solidFill>
                <a:schemeClr val="bg1">
                  <a:lumMod val="85000"/>
                </a:schemeClr>
              </a:solidFill>
              <a:latin typeface="+mn-lt"/>
            </a:endParaRPr>
          </a:p>
        </p:txBody>
      </p:sp>
      <p:sp>
        <p:nvSpPr>
          <p:cNvPr id="8" name="Title Placeholder 1"/>
          <p:cNvSpPr>
            <a:spLocks noGrp="1"/>
          </p:cNvSpPr>
          <p:nvPr>
            <p:ph type="title"/>
          </p:nvPr>
        </p:nvSpPr>
        <p:spPr bwMode="auto">
          <a:xfrm>
            <a:off x="815135" y="670776"/>
            <a:ext cx="10439948" cy="636067"/>
          </a:xfrm>
          <a:prstGeom prst="rect">
            <a:avLst/>
          </a:prstGeom>
          <a:noFill/>
          <a:ln w="9525">
            <a:noFill/>
            <a:miter lim="800000"/>
            <a:headEnd/>
            <a:tailEnd/>
          </a:ln>
        </p:spPr>
        <p:txBody>
          <a:bodyPr vert="horz" wrap="square" lIns="0" tIns="45718" rIns="91436" bIns="45718" numCol="1" anchor="b" anchorCtr="0" compatLnSpc="1">
            <a:prstTxWarp prst="textNoShape">
              <a:avLst/>
            </a:prstTxWarp>
            <a:normAutofit/>
          </a:bodyPr>
          <a:lstStyle>
            <a:lvl1pPr>
              <a:defRPr>
                <a:solidFill>
                  <a:schemeClr val="tx2"/>
                </a:solidFill>
              </a:defRPr>
            </a:lvl1pPr>
          </a:lstStyle>
          <a:p>
            <a:pPr lvl="0"/>
            <a:r>
              <a:rPr lang="en-US"/>
              <a:t>Click to edit Master title style</a:t>
            </a:r>
          </a:p>
        </p:txBody>
      </p:sp>
    </p:spTree>
    <p:extLst>
      <p:ext uri="{BB962C8B-B14F-4D97-AF65-F5344CB8AC3E}">
        <p14:creationId xmlns:p14="http://schemas.microsoft.com/office/powerpoint/2010/main" val="1279761832"/>
      </p:ext>
    </p:extLst>
  </p:cSld>
  <p:clrMapOvr>
    <a:masterClrMapping/>
  </p:clrMapOvr>
  <p:extLst>
    <p:ext uri="{DCECCB84-F9BA-43D5-87BE-67443E8EF086}">
      <p15:sldGuideLst xmlns:p15="http://schemas.microsoft.com/office/powerpoint/2012/main">
        <p15:guide id="1" orient="horz" pos="1164">
          <p15:clr>
            <a:srgbClr val="FBAE40"/>
          </p15:clr>
        </p15:guide>
        <p15:guide id="2" pos="2880">
          <p15:clr>
            <a:srgbClr val="FBAE40"/>
          </p15:clr>
        </p15:guide>
        <p15:guide id="3" pos="3744">
          <p15:clr>
            <a:srgbClr val="FBAE40"/>
          </p15:clr>
        </p15:guide>
        <p15:guide id="4" orient="horz" pos="252">
          <p15:clr>
            <a:srgbClr val="FBAE40"/>
          </p15:clr>
        </p15:guide>
        <p15:guide id="5" orient="horz" pos="226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7856FF-D007-E546-ABAA-329FF024A1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809CBC-AC95-F345-9CCB-AE37792C20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B3CA2-6B36-6242-B8BB-2A760E5B543C}"/>
              </a:ext>
            </a:extLst>
          </p:cNvPr>
          <p:cNvSpPr>
            <a:spLocks noGrp="1"/>
          </p:cNvSpPr>
          <p:nvPr>
            <p:ph type="dt" sz="half" idx="10"/>
          </p:nvPr>
        </p:nvSpPr>
        <p:spPr/>
        <p:txBody>
          <a:bodyPr/>
          <a:lstStyle/>
          <a:p>
            <a:fld id="{EF400F14-ACBB-744A-A224-C13E52F7556F}" type="datetimeFigureOut">
              <a:rPr lang="en-US" smtClean="0"/>
              <a:t>8/8/2019</a:t>
            </a:fld>
            <a:endParaRPr lang="en-US"/>
          </a:p>
        </p:txBody>
      </p:sp>
      <p:sp>
        <p:nvSpPr>
          <p:cNvPr id="5" name="Footer Placeholder 4">
            <a:extLst>
              <a:ext uri="{FF2B5EF4-FFF2-40B4-BE49-F238E27FC236}">
                <a16:creationId xmlns:a16="http://schemas.microsoft.com/office/drawing/2014/main" id="{9527AFE5-B4EA-884A-AB7E-250A937E8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0E5F2-EDD5-4248-9EB3-0E77C950C797}"/>
              </a:ext>
            </a:extLst>
          </p:cNvPr>
          <p:cNvSpPr>
            <a:spLocks noGrp="1"/>
          </p:cNvSpPr>
          <p:nvPr>
            <p:ph type="sldNum" sz="quarter" idx="12"/>
          </p:nvPr>
        </p:nvSpPr>
        <p:spPr/>
        <p:txBody>
          <a:bodyPr/>
          <a:lstStyle/>
          <a:p>
            <a:fld id="{FE150B73-6B78-0242-96F0-9B562018B77A}" type="slidenum">
              <a:rPr lang="en-US" smtClean="0"/>
              <a:t>‹#›</a:t>
            </a:fld>
            <a:endParaRPr lang="en-US"/>
          </a:p>
        </p:txBody>
      </p:sp>
    </p:spTree>
    <p:extLst>
      <p:ext uri="{BB962C8B-B14F-4D97-AF65-F5344CB8AC3E}">
        <p14:creationId xmlns:p14="http://schemas.microsoft.com/office/powerpoint/2010/main" val="839760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9_Title and Content">
    <p:spTree>
      <p:nvGrpSpPr>
        <p:cNvPr id="1" name=""/>
        <p:cNvGrpSpPr/>
        <p:nvPr/>
      </p:nvGrpSpPr>
      <p:grpSpPr>
        <a:xfrm>
          <a:off x="0" y="0"/>
          <a:ext cx="0" cy="0"/>
          <a:chOff x="0" y="0"/>
          <a:chExt cx="0" cy="0"/>
        </a:xfrm>
      </p:grpSpPr>
      <p:sp>
        <p:nvSpPr>
          <p:cNvPr id="7" name="Text Placeholder 2"/>
          <p:cNvSpPr>
            <a:spLocks noGrp="1"/>
          </p:cNvSpPr>
          <p:nvPr>
            <p:ph idx="1"/>
          </p:nvPr>
        </p:nvSpPr>
        <p:spPr bwMode="auto">
          <a:xfrm>
            <a:off x="790224" y="2190044"/>
            <a:ext cx="4131733" cy="325120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594" indent="-228594">
              <a:lnSpc>
                <a:spcPct val="100000"/>
              </a:lnSpc>
              <a:spcBef>
                <a:spcPts val="0"/>
              </a:spcBef>
              <a:spcAft>
                <a:spcPts val="800"/>
              </a:spcAft>
              <a:buFont typeface="Arial" charset="0"/>
              <a:buChar char="•"/>
              <a:defRPr sz="2400">
                <a:solidFill>
                  <a:schemeClr val="tx2"/>
                </a:solidFill>
              </a:defRPr>
            </a:lvl1pPr>
            <a:lvl2pPr marL="465655" indent="-154513">
              <a:lnSpc>
                <a:spcPts val="2000"/>
              </a:lnSpc>
              <a:spcAft>
                <a:spcPts val="1200"/>
              </a:spcAft>
              <a:tabLst/>
              <a:defRPr sz="1400">
                <a:solidFill>
                  <a:schemeClr val="tx1">
                    <a:lumMod val="85000"/>
                    <a:lumOff val="15000"/>
                  </a:schemeClr>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478" y="5937983"/>
            <a:ext cx="1481667" cy="743515"/>
          </a:xfrm>
          <a:prstGeom prst="rect">
            <a:avLst/>
          </a:prstGeom>
        </p:spPr>
      </p:pic>
      <p:sp>
        <p:nvSpPr>
          <p:cNvPr id="4" name="Text Placeholder 3"/>
          <p:cNvSpPr>
            <a:spLocks noGrp="1"/>
          </p:cNvSpPr>
          <p:nvPr>
            <p:ph type="body" sz="quarter" idx="10"/>
          </p:nvPr>
        </p:nvSpPr>
        <p:spPr>
          <a:xfrm>
            <a:off x="790222" y="1184924"/>
            <a:ext cx="10476796" cy="590549"/>
          </a:xfrm>
        </p:spPr>
        <p:txBody>
          <a:bodyPr lIns="0" anchor="b">
            <a:normAutofit/>
          </a:bodyPr>
          <a:lstStyle>
            <a:lvl1pPr>
              <a:lnSpc>
                <a:spcPct val="100000"/>
              </a:lnSpc>
              <a:defRPr sz="2667" b="1">
                <a:solidFill>
                  <a:schemeClr val="accent1"/>
                </a:solidFill>
              </a:defRPr>
            </a:lvl1pPr>
          </a:lstStyle>
          <a:p>
            <a:pPr lvl="0"/>
            <a:r>
              <a:rPr lang="en-US"/>
              <a:t>Edit Master text styles</a:t>
            </a:r>
          </a:p>
        </p:txBody>
      </p:sp>
      <p:sp>
        <p:nvSpPr>
          <p:cNvPr id="9" name="Content Placeholder 8"/>
          <p:cNvSpPr>
            <a:spLocks noGrp="1"/>
          </p:cNvSpPr>
          <p:nvPr>
            <p:ph sz="quarter" idx="11"/>
          </p:nvPr>
        </p:nvSpPr>
        <p:spPr>
          <a:xfrm>
            <a:off x="5283201" y="2190044"/>
            <a:ext cx="5983817" cy="3981451"/>
          </a:xfrm>
        </p:spPr>
        <p:txBody>
          <a:bodyPr lIns="0" tIns="0" rIns="0" bIns="0" anchor="t">
            <a:normAutofit/>
          </a:bodyPr>
          <a:lstStyle>
            <a:lvl1pPr marL="311143" indent="-311143">
              <a:lnSpc>
                <a:spcPct val="100000"/>
              </a:lnSpc>
              <a:spcBef>
                <a:spcPts val="0"/>
              </a:spcBef>
              <a:spcAft>
                <a:spcPts val="800"/>
              </a:spcAft>
              <a:buFont typeface="Arial" charset="0"/>
              <a:buChar char="•"/>
              <a:tabLst/>
              <a:defRPr sz="2400">
                <a:solidFill>
                  <a:schemeClr val="tx2"/>
                </a:solidFill>
              </a:defRPr>
            </a:lvl1pPr>
          </a:lstStyle>
          <a:p>
            <a:pPr lvl="0"/>
            <a:r>
              <a:rPr lang="en-US"/>
              <a:t>Edit Master text styles</a:t>
            </a:r>
          </a:p>
        </p:txBody>
      </p:sp>
      <p:sp>
        <p:nvSpPr>
          <p:cNvPr id="11" name="TextBox 10"/>
          <p:cNvSpPr txBox="1"/>
          <p:nvPr/>
        </p:nvSpPr>
        <p:spPr>
          <a:xfrm>
            <a:off x="11486095" y="6306147"/>
            <a:ext cx="474917" cy="348813"/>
          </a:xfrm>
          <a:prstGeom prst="rect">
            <a:avLst/>
          </a:prstGeom>
          <a:noFill/>
        </p:spPr>
        <p:txBody>
          <a:bodyPr wrap="none" rtlCol="0">
            <a:normAutofit/>
          </a:bodyPr>
          <a:lstStyle/>
          <a:p>
            <a:fld id="{05116A70-8721-DB40-905E-20F326C9AF8D}" type="slidenum">
              <a:rPr lang="en-US" sz="1400" smtClean="0">
                <a:solidFill>
                  <a:schemeClr val="bg1">
                    <a:lumMod val="85000"/>
                  </a:schemeClr>
                </a:solidFill>
                <a:latin typeface="+mn-lt"/>
              </a:rPr>
              <a:t>‹#›</a:t>
            </a:fld>
            <a:endParaRPr lang="en-US" sz="2400">
              <a:solidFill>
                <a:schemeClr val="bg1">
                  <a:lumMod val="85000"/>
                </a:schemeClr>
              </a:solidFill>
              <a:latin typeface="+mn-lt"/>
            </a:endParaRPr>
          </a:p>
        </p:txBody>
      </p:sp>
      <p:sp>
        <p:nvSpPr>
          <p:cNvPr id="8" name="Title Placeholder 1"/>
          <p:cNvSpPr>
            <a:spLocks noGrp="1"/>
          </p:cNvSpPr>
          <p:nvPr>
            <p:ph type="title"/>
          </p:nvPr>
        </p:nvSpPr>
        <p:spPr bwMode="auto">
          <a:xfrm>
            <a:off x="815135" y="670776"/>
            <a:ext cx="10439949" cy="636067"/>
          </a:xfrm>
          <a:prstGeom prst="rect">
            <a:avLst/>
          </a:prstGeom>
          <a:noFill/>
          <a:ln w="9525">
            <a:noFill/>
            <a:miter lim="800000"/>
            <a:headEnd/>
            <a:tailEnd/>
          </a:ln>
        </p:spPr>
        <p:txBody>
          <a:bodyPr vert="horz" wrap="square" lIns="0" tIns="45718" rIns="91436" bIns="45718" numCol="1" anchor="b" anchorCtr="0" compatLnSpc="1">
            <a:prstTxWarp prst="textNoShape">
              <a:avLst/>
            </a:prstTxWarp>
            <a:normAutofit/>
          </a:bodyPr>
          <a:lstStyle>
            <a:lvl1pPr>
              <a:defRPr>
                <a:solidFill>
                  <a:schemeClr val="tx2"/>
                </a:solidFill>
              </a:defRPr>
            </a:lvl1pPr>
          </a:lstStyle>
          <a:p>
            <a:pPr lvl="0"/>
            <a:r>
              <a:rPr lang="en-US"/>
              <a:t>Click to edit Master title style</a:t>
            </a:r>
          </a:p>
        </p:txBody>
      </p:sp>
    </p:spTree>
    <p:extLst>
      <p:ext uri="{BB962C8B-B14F-4D97-AF65-F5344CB8AC3E}">
        <p14:creationId xmlns:p14="http://schemas.microsoft.com/office/powerpoint/2010/main" val="3443672063"/>
      </p:ext>
    </p:extLst>
  </p:cSld>
  <p:clrMapOvr>
    <a:masterClrMapping/>
  </p:clrMapOvr>
  <p:extLst>
    <p:ext uri="{DCECCB84-F9BA-43D5-87BE-67443E8EF086}">
      <p15:sldGuideLst xmlns:p15="http://schemas.microsoft.com/office/powerpoint/2012/main">
        <p15:guide id="2" pos="2880">
          <p15:clr>
            <a:srgbClr val="FBAE40"/>
          </p15:clr>
        </p15:guide>
        <p15:guide id="3" pos="3744">
          <p15:clr>
            <a:srgbClr val="FBAE40"/>
          </p15:clr>
        </p15:guide>
        <p15:guide id="4" orient="horz" pos="252">
          <p15:clr>
            <a:srgbClr val="FBAE40"/>
          </p15:clr>
        </p15:guide>
        <p15:guide id="5" orient="horz" pos="22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1_Title and Content">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23110"/>
          <a:stretch/>
        </p:blipFill>
        <p:spPr>
          <a:xfrm>
            <a:off x="688721" y="2600392"/>
            <a:ext cx="2771248" cy="4257609"/>
          </a:xfrm>
          <a:prstGeom prst="rect">
            <a:avLst/>
          </a:prstGeom>
        </p:spPr>
      </p:pic>
      <p:sp>
        <p:nvSpPr>
          <p:cNvPr id="7" name="Text Placeholder 2"/>
          <p:cNvSpPr>
            <a:spLocks noGrp="1"/>
          </p:cNvSpPr>
          <p:nvPr>
            <p:ph idx="1"/>
          </p:nvPr>
        </p:nvSpPr>
        <p:spPr bwMode="auto">
          <a:xfrm>
            <a:off x="790225" y="2190045"/>
            <a:ext cx="2669745" cy="2610556"/>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nSpc>
                <a:spcPct val="100000"/>
              </a:lnSpc>
              <a:spcBef>
                <a:spcPts val="0"/>
              </a:spcBef>
              <a:spcAft>
                <a:spcPts val="800"/>
              </a:spcAft>
              <a:buFontTx/>
              <a:buNone/>
              <a:defRPr sz="1867">
                <a:solidFill>
                  <a:schemeClr val="tx2"/>
                </a:solidFill>
              </a:defRPr>
            </a:lvl1pPr>
            <a:lvl2pPr marL="465655" indent="-154513">
              <a:lnSpc>
                <a:spcPts val="2000"/>
              </a:lnSpc>
              <a:spcAft>
                <a:spcPts val="1200"/>
              </a:spcAft>
              <a:tabLst/>
              <a:defRPr sz="1400">
                <a:solidFill>
                  <a:schemeClr val="tx1">
                    <a:lumMod val="85000"/>
                    <a:lumOff val="15000"/>
                  </a:schemeClr>
                </a:solidFill>
              </a:defRPr>
            </a:lvl2pPr>
            <a:lvl3pPr marL="840296" indent="-228594">
              <a:lnSpc>
                <a:spcPts val="1733"/>
              </a:lnSpc>
              <a:spcAft>
                <a:spcPts val="800"/>
              </a:spcAft>
              <a:tabLst/>
              <a:defRPr sz="1200">
                <a:solidFill>
                  <a:schemeClr val="tx1">
                    <a:lumMod val="85000"/>
                    <a:lumOff val="15000"/>
                  </a:schemeClr>
                </a:solidFill>
              </a:defRPr>
            </a:lvl3pPr>
          </a:lstStyle>
          <a:p>
            <a:pPr lvl="0"/>
            <a:r>
              <a:rPr lang="en-US"/>
              <a:t>Edit Master text styles</a:t>
            </a:r>
          </a:p>
        </p:txBody>
      </p:sp>
      <p:sp>
        <p:nvSpPr>
          <p:cNvPr id="4" name="Text Placeholder 3"/>
          <p:cNvSpPr>
            <a:spLocks noGrp="1"/>
          </p:cNvSpPr>
          <p:nvPr>
            <p:ph type="body" sz="quarter" idx="10"/>
          </p:nvPr>
        </p:nvSpPr>
        <p:spPr>
          <a:xfrm>
            <a:off x="790222" y="1184924"/>
            <a:ext cx="10476797" cy="590549"/>
          </a:xfrm>
        </p:spPr>
        <p:txBody>
          <a:bodyPr lIns="0" anchor="b">
            <a:normAutofit/>
          </a:bodyPr>
          <a:lstStyle>
            <a:lvl1pPr>
              <a:lnSpc>
                <a:spcPct val="100000"/>
              </a:lnSpc>
              <a:defRPr sz="2667" b="1">
                <a:solidFill>
                  <a:schemeClr val="accent1"/>
                </a:solidFill>
              </a:defRPr>
            </a:lvl1pPr>
          </a:lstStyle>
          <a:p>
            <a:pPr lvl="0"/>
            <a:r>
              <a:rPr lang="en-US"/>
              <a:t>Edit Master text styles</a:t>
            </a:r>
          </a:p>
        </p:txBody>
      </p:sp>
      <p:sp>
        <p:nvSpPr>
          <p:cNvPr id="9" name="Content Placeholder 8"/>
          <p:cNvSpPr>
            <a:spLocks noGrp="1"/>
          </p:cNvSpPr>
          <p:nvPr>
            <p:ph sz="quarter" idx="11"/>
          </p:nvPr>
        </p:nvSpPr>
        <p:spPr>
          <a:xfrm>
            <a:off x="3949523" y="2190044"/>
            <a:ext cx="7317496" cy="3981451"/>
          </a:xfrm>
        </p:spPr>
        <p:txBody>
          <a:bodyPr lIns="0" tIns="0" rIns="0" bIns="0" anchor="t">
            <a:normAutofit/>
          </a:bodyPr>
          <a:lstStyle>
            <a:lvl1pPr marL="311143" indent="-311143">
              <a:lnSpc>
                <a:spcPct val="100000"/>
              </a:lnSpc>
              <a:spcBef>
                <a:spcPts val="0"/>
              </a:spcBef>
              <a:spcAft>
                <a:spcPts val="800"/>
              </a:spcAft>
              <a:buFont typeface="Arial" charset="0"/>
              <a:buChar char="•"/>
              <a:tabLst/>
              <a:defRPr sz="2400">
                <a:solidFill>
                  <a:schemeClr val="tx2"/>
                </a:solidFill>
              </a:defRPr>
            </a:lvl1pPr>
          </a:lstStyle>
          <a:p>
            <a:pPr lvl="0"/>
            <a:r>
              <a:rPr lang="en-US"/>
              <a:t>Edit Master text styles</a:t>
            </a:r>
          </a:p>
        </p:txBody>
      </p:sp>
      <p:sp>
        <p:nvSpPr>
          <p:cNvPr id="10" name="TextBox 9"/>
          <p:cNvSpPr txBox="1"/>
          <p:nvPr/>
        </p:nvSpPr>
        <p:spPr>
          <a:xfrm>
            <a:off x="11486095" y="6306148"/>
            <a:ext cx="402674" cy="307777"/>
          </a:xfrm>
          <a:prstGeom prst="rect">
            <a:avLst/>
          </a:prstGeom>
          <a:noFill/>
        </p:spPr>
        <p:txBody>
          <a:bodyPr wrap="none" rtlCol="0">
            <a:spAutoFit/>
          </a:bodyPr>
          <a:lstStyle/>
          <a:p>
            <a:fld id="{05116A70-8721-DB40-905E-20F326C9AF8D}" type="slidenum">
              <a:rPr lang="en-US" sz="1400" smtClean="0">
                <a:solidFill>
                  <a:schemeClr val="bg1">
                    <a:lumMod val="85000"/>
                  </a:schemeClr>
                </a:solidFill>
                <a:latin typeface="+mn-lt"/>
              </a:rPr>
              <a:t>‹#›</a:t>
            </a:fld>
            <a:endParaRPr lang="en-US" sz="2400">
              <a:solidFill>
                <a:schemeClr val="bg1">
                  <a:lumMod val="85000"/>
                </a:schemeClr>
              </a:solidFill>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478" y="5937983"/>
            <a:ext cx="1481667" cy="743515"/>
          </a:xfrm>
          <a:prstGeom prst="rect">
            <a:avLst/>
          </a:prstGeom>
        </p:spPr>
      </p:pic>
      <p:sp>
        <p:nvSpPr>
          <p:cNvPr id="8" name="Title Placeholder 1"/>
          <p:cNvSpPr>
            <a:spLocks noGrp="1"/>
          </p:cNvSpPr>
          <p:nvPr>
            <p:ph type="title"/>
          </p:nvPr>
        </p:nvSpPr>
        <p:spPr bwMode="auto">
          <a:xfrm>
            <a:off x="815135" y="670776"/>
            <a:ext cx="10439951" cy="636067"/>
          </a:xfrm>
          <a:prstGeom prst="rect">
            <a:avLst/>
          </a:prstGeom>
          <a:noFill/>
          <a:ln w="9525">
            <a:noFill/>
            <a:miter lim="800000"/>
            <a:headEnd/>
            <a:tailEnd/>
          </a:ln>
        </p:spPr>
        <p:txBody>
          <a:bodyPr vert="horz" wrap="square" lIns="0" tIns="45718" rIns="91436" bIns="45718" numCol="1" anchor="b" anchorCtr="0" compatLnSpc="1">
            <a:prstTxWarp prst="textNoShape">
              <a:avLst/>
            </a:prstTxWarp>
            <a:normAutofit/>
          </a:bodyPr>
          <a:lstStyle>
            <a:lvl1pPr>
              <a:defRPr>
                <a:solidFill>
                  <a:schemeClr val="tx2"/>
                </a:solidFill>
              </a:defRPr>
            </a:lvl1pPr>
          </a:lstStyle>
          <a:p>
            <a:pPr lvl="0"/>
            <a:r>
              <a:rPr lang="en-US"/>
              <a:t>Click to edit Master title style</a:t>
            </a:r>
          </a:p>
        </p:txBody>
      </p:sp>
    </p:spTree>
    <p:extLst>
      <p:ext uri="{BB962C8B-B14F-4D97-AF65-F5344CB8AC3E}">
        <p14:creationId xmlns:p14="http://schemas.microsoft.com/office/powerpoint/2010/main" val="623063141"/>
      </p:ext>
    </p:extLst>
  </p:cSld>
  <p:clrMapOvr>
    <a:masterClrMapping/>
  </p:clrMapOvr>
  <p:extLst>
    <p:ext uri="{DCECCB84-F9BA-43D5-87BE-67443E8EF086}">
      <p15:sldGuideLst xmlns:p15="http://schemas.microsoft.com/office/powerpoint/2012/main">
        <p15:guide id="1" orient="horz" pos="1164">
          <p15:clr>
            <a:srgbClr val="FBAE40"/>
          </p15:clr>
        </p15:guide>
        <p15:guide id="2" pos="2880">
          <p15:clr>
            <a:srgbClr val="FBAE40"/>
          </p15:clr>
        </p15:guide>
        <p15:guide id="3" pos="3744">
          <p15:clr>
            <a:srgbClr val="FBAE40"/>
          </p15:clr>
        </p15:guide>
        <p15:guide id="4" orient="horz" pos="252">
          <p15:clr>
            <a:srgbClr val="FBAE40"/>
          </p15:clr>
        </p15:guide>
        <p15:guide id="5" orient="horz" pos="226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image" Target="../media/image14.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theme" Target="../theme/theme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1856" y="685137"/>
            <a:ext cx="7067971" cy="605290"/>
          </a:xfrm>
          <a:prstGeom prst="rect">
            <a:avLst/>
          </a:prstGeom>
          <a:noFill/>
          <a:ln w="9525">
            <a:noFill/>
            <a:miter lim="800000"/>
            <a:headEnd/>
            <a:tailEnd/>
          </a:ln>
        </p:spPr>
        <p:txBody>
          <a:bodyPr vert="horz" wrap="square" lIns="91436" tIns="45718" rIns="91436" bIns="45718" numCol="1" anchor="b" anchorCtr="0" compatLnSpc="1">
            <a:prstTxWarp prst="textNoShape">
              <a:avLst/>
            </a:prstTxWarp>
            <a:spAutoFit/>
          </a:bodyPr>
          <a:lstStyle/>
          <a:p>
            <a:pPr lvl="0"/>
            <a:r>
              <a:rPr lang="en-US"/>
              <a:t>Click to edit Master title style</a:t>
            </a:r>
          </a:p>
        </p:txBody>
      </p:sp>
      <p:sp>
        <p:nvSpPr>
          <p:cNvPr id="1027" name="Text Placeholder 2"/>
          <p:cNvSpPr>
            <a:spLocks noGrp="1"/>
          </p:cNvSpPr>
          <p:nvPr>
            <p:ph type="body" idx="1"/>
          </p:nvPr>
        </p:nvSpPr>
        <p:spPr bwMode="auto">
          <a:xfrm>
            <a:off x="361856" y="1669759"/>
            <a:ext cx="7067971" cy="3810209"/>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 name="MSIPCMContentMarking" descr="{&quot;HashCode&quot;:2024820305,&quot;Placement&quot;:&quot;Header&quot;}">
            <a:extLst>
              <a:ext uri="{FF2B5EF4-FFF2-40B4-BE49-F238E27FC236}">
                <a16:creationId xmlns:a16="http://schemas.microsoft.com/office/drawing/2014/main" id="{E2AB72F0-243A-468C-A288-120EE868E159}"/>
              </a:ext>
            </a:extLst>
          </p:cNvPr>
          <p:cNvSpPr txBox="1"/>
          <p:nvPr userDrawn="1"/>
        </p:nvSpPr>
        <p:spPr>
          <a:xfrm>
            <a:off x="0" y="6595656"/>
            <a:ext cx="947677" cy="262344"/>
          </a:xfrm>
          <a:prstGeom prst="rect">
            <a:avLst/>
          </a:prstGeom>
          <a:noFill/>
        </p:spPr>
        <p:txBody>
          <a:bodyPr vert="horz" wrap="square" lIns="0" tIns="0" rIns="0" bIns="0" rtlCol="0" anchor="ctr" anchorCtr="1">
            <a:spAutoFit/>
          </a:bodyPr>
          <a:lstStyle/>
          <a:p>
            <a:pPr algn="r">
              <a:spcBef>
                <a:spcPct val="0"/>
              </a:spcBef>
              <a:spcAft>
                <a:spcPct val="0"/>
              </a:spcAft>
            </a:pPr>
            <a:r>
              <a:rPr lang="en-PH" sz="1000">
                <a:solidFill>
                  <a:srgbClr val="000000"/>
                </a:solidFill>
                <a:latin typeface="Calibri" panose="020F0502020204030204" pitchFamily="34" charset="0"/>
              </a:rPr>
              <a:t>Business Use</a:t>
            </a:r>
          </a:p>
        </p:txBody>
      </p:sp>
    </p:spTree>
    <p:extLst>
      <p:ext uri="{BB962C8B-B14F-4D97-AF65-F5344CB8AC3E}">
        <p14:creationId xmlns:p14="http://schemas.microsoft.com/office/powerpoint/2010/main" val="2685103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46" r:id="rId5"/>
    <p:sldLayoutId id="2147483672" r:id="rId6"/>
    <p:sldLayoutId id="2147483671" r:id="rId7"/>
    <p:sldLayoutId id="2147483665" r:id="rId8"/>
    <p:sldLayoutId id="2147483666" r:id="rId9"/>
    <p:sldLayoutId id="2147483667" r:id="rId10"/>
    <p:sldLayoutId id="2147483668" r:id="rId11"/>
    <p:sldLayoutId id="2147483669" r:id="rId12"/>
  </p:sldLayoutIdLst>
  <p:txStyles>
    <p:titleStyle>
      <a:lvl1pPr algn="l" defTabSz="609557" rtl="0" eaLnBrk="1" fontAlgn="base" hangingPunct="1">
        <a:lnSpc>
          <a:spcPts val="4000"/>
        </a:lnSpc>
        <a:spcBef>
          <a:spcPct val="0"/>
        </a:spcBef>
        <a:spcAft>
          <a:spcPct val="0"/>
        </a:spcAft>
        <a:defRPr sz="3733" b="1" kern="1200">
          <a:solidFill>
            <a:schemeClr val="tx2"/>
          </a:solidFill>
          <a:latin typeface="+mj-lt"/>
          <a:ea typeface="MS PGothic" pitchFamily="34" charset="-128"/>
          <a:cs typeface="Frutiger 45 Light"/>
        </a:defRPr>
      </a:lvl1pPr>
      <a:lvl2pPr algn="l" defTabSz="609557" rtl="0" eaLnBrk="1" fontAlgn="base" hangingPunct="1">
        <a:spcBef>
          <a:spcPct val="0"/>
        </a:spcBef>
        <a:spcAft>
          <a:spcPct val="0"/>
        </a:spcAft>
        <a:defRPr sz="5867">
          <a:solidFill>
            <a:schemeClr val="tx2"/>
          </a:solidFill>
          <a:latin typeface="Frutiger 45 Light" charset="0"/>
          <a:ea typeface="MS PGothic" pitchFamily="34" charset="-128"/>
          <a:cs typeface="Geneva" pitchFamily="-108" charset="-128"/>
        </a:defRPr>
      </a:lvl2pPr>
      <a:lvl3pPr algn="l" defTabSz="609557" rtl="0" eaLnBrk="1" fontAlgn="base" hangingPunct="1">
        <a:spcBef>
          <a:spcPct val="0"/>
        </a:spcBef>
        <a:spcAft>
          <a:spcPct val="0"/>
        </a:spcAft>
        <a:defRPr sz="5867">
          <a:solidFill>
            <a:schemeClr val="tx2"/>
          </a:solidFill>
          <a:latin typeface="Frutiger 45 Light" charset="0"/>
          <a:ea typeface="MS PGothic" pitchFamily="34" charset="-128"/>
          <a:cs typeface="Geneva" pitchFamily="-108" charset="-128"/>
        </a:defRPr>
      </a:lvl3pPr>
      <a:lvl4pPr algn="l" defTabSz="609557" rtl="0" eaLnBrk="1" fontAlgn="base" hangingPunct="1">
        <a:spcBef>
          <a:spcPct val="0"/>
        </a:spcBef>
        <a:spcAft>
          <a:spcPct val="0"/>
        </a:spcAft>
        <a:defRPr sz="5867">
          <a:solidFill>
            <a:schemeClr val="tx2"/>
          </a:solidFill>
          <a:latin typeface="Frutiger 45 Light" charset="0"/>
          <a:ea typeface="MS PGothic" pitchFamily="34" charset="-128"/>
          <a:cs typeface="Geneva" pitchFamily="-108" charset="-128"/>
        </a:defRPr>
      </a:lvl4pPr>
      <a:lvl5pPr algn="l" defTabSz="609557" rtl="0" eaLnBrk="1" fontAlgn="base" hangingPunct="1">
        <a:spcBef>
          <a:spcPct val="0"/>
        </a:spcBef>
        <a:spcAft>
          <a:spcPct val="0"/>
        </a:spcAft>
        <a:defRPr sz="5867">
          <a:solidFill>
            <a:schemeClr val="tx2"/>
          </a:solidFill>
          <a:latin typeface="Frutiger 45 Light" charset="0"/>
          <a:ea typeface="MS PGothic" pitchFamily="34" charset="-128"/>
          <a:cs typeface="Geneva" pitchFamily="-108" charset="-128"/>
        </a:defRPr>
      </a:lvl5pPr>
      <a:lvl6pPr marL="609557" algn="ctr" defTabSz="609557" rtl="0" eaLnBrk="1" fontAlgn="base" hangingPunct="1">
        <a:spcBef>
          <a:spcPct val="0"/>
        </a:spcBef>
        <a:spcAft>
          <a:spcPct val="0"/>
        </a:spcAft>
        <a:defRPr sz="5867">
          <a:solidFill>
            <a:schemeClr val="tx1"/>
          </a:solidFill>
          <a:latin typeface="Calibri" pitchFamily="-108" charset="0"/>
          <a:ea typeface="Geneva" pitchFamily="-108" charset="-128"/>
          <a:cs typeface="Geneva" pitchFamily="-108" charset="-128"/>
        </a:defRPr>
      </a:lvl6pPr>
      <a:lvl7pPr marL="1219114" algn="ctr" defTabSz="609557" rtl="0" eaLnBrk="1" fontAlgn="base" hangingPunct="1">
        <a:spcBef>
          <a:spcPct val="0"/>
        </a:spcBef>
        <a:spcAft>
          <a:spcPct val="0"/>
        </a:spcAft>
        <a:defRPr sz="5867">
          <a:solidFill>
            <a:schemeClr val="tx1"/>
          </a:solidFill>
          <a:latin typeface="Calibri" pitchFamily="-108" charset="0"/>
          <a:ea typeface="Geneva" pitchFamily="-108" charset="-128"/>
          <a:cs typeface="Geneva" pitchFamily="-108" charset="-128"/>
        </a:defRPr>
      </a:lvl7pPr>
      <a:lvl8pPr marL="1828670" algn="ctr" defTabSz="609557" rtl="0" eaLnBrk="1" fontAlgn="base" hangingPunct="1">
        <a:spcBef>
          <a:spcPct val="0"/>
        </a:spcBef>
        <a:spcAft>
          <a:spcPct val="0"/>
        </a:spcAft>
        <a:defRPr sz="5867">
          <a:solidFill>
            <a:schemeClr val="tx1"/>
          </a:solidFill>
          <a:latin typeface="Calibri" pitchFamily="-108" charset="0"/>
          <a:ea typeface="Geneva" pitchFamily="-108" charset="-128"/>
          <a:cs typeface="Geneva" pitchFamily="-108" charset="-128"/>
        </a:defRPr>
      </a:lvl8pPr>
      <a:lvl9pPr marL="2438228" algn="ctr" defTabSz="609557" rtl="0" eaLnBrk="1" fontAlgn="base" hangingPunct="1">
        <a:spcBef>
          <a:spcPct val="0"/>
        </a:spcBef>
        <a:spcAft>
          <a:spcPct val="0"/>
        </a:spcAft>
        <a:defRPr sz="5867">
          <a:solidFill>
            <a:schemeClr val="tx1"/>
          </a:solidFill>
          <a:latin typeface="Calibri" pitchFamily="-108" charset="0"/>
          <a:ea typeface="Geneva" pitchFamily="-108" charset="-128"/>
          <a:cs typeface="Geneva" pitchFamily="-108" charset="-128"/>
        </a:defRPr>
      </a:lvl9pPr>
    </p:titleStyle>
    <p:bodyStyle>
      <a:lvl1pPr marL="0" indent="0" algn="l" defTabSz="609557" rtl="0" eaLnBrk="1" fontAlgn="base" hangingPunct="1">
        <a:lnSpc>
          <a:spcPct val="150000"/>
        </a:lnSpc>
        <a:spcBef>
          <a:spcPct val="20000"/>
        </a:spcBef>
        <a:spcAft>
          <a:spcPct val="0"/>
        </a:spcAft>
        <a:buFont typeface="Arial" pitchFamily="34" charset="0"/>
        <a:buNone/>
        <a:defRPr sz="2133" b="1" kern="1200">
          <a:solidFill>
            <a:schemeClr val="tx1">
              <a:lumMod val="85000"/>
              <a:lumOff val="15000"/>
            </a:schemeClr>
          </a:solidFill>
          <a:latin typeface="+mn-lt"/>
          <a:ea typeface="MS PGothic" pitchFamily="34" charset="-128"/>
          <a:cs typeface="Frutiger 45 Light"/>
        </a:defRPr>
      </a:lvl1pPr>
      <a:lvl2pPr marL="768331" indent="-158747" algn="l" defTabSz="609557" rtl="0" eaLnBrk="1" fontAlgn="base" hangingPunct="1">
        <a:lnSpc>
          <a:spcPts val="2400"/>
        </a:lnSpc>
        <a:spcBef>
          <a:spcPts val="0"/>
        </a:spcBef>
        <a:spcAft>
          <a:spcPts val="1200"/>
        </a:spcAft>
        <a:buFont typeface="Arial" charset="0"/>
        <a:buChar char="•"/>
        <a:tabLst/>
        <a:defRPr sz="1867" kern="1200">
          <a:solidFill>
            <a:schemeClr val="tx1">
              <a:lumMod val="85000"/>
              <a:lumOff val="15000"/>
            </a:schemeClr>
          </a:solidFill>
          <a:latin typeface="+mn-lt"/>
          <a:ea typeface="Geneva" pitchFamily="-108" charset="-128"/>
          <a:cs typeface="Frutiger 45 Light"/>
        </a:defRPr>
      </a:lvl2pPr>
      <a:lvl3pPr marL="1297485" indent="-228594" algn="l" defTabSz="609557" rtl="0" eaLnBrk="1" fontAlgn="base" hangingPunct="1">
        <a:lnSpc>
          <a:spcPts val="2133"/>
        </a:lnSpc>
        <a:spcBef>
          <a:spcPts val="0"/>
        </a:spcBef>
        <a:spcAft>
          <a:spcPts val="1200"/>
        </a:spcAft>
        <a:buFont typeface="Courier New" charset="0"/>
        <a:buChar char="o"/>
        <a:tabLst/>
        <a:defRPr sz="1600" kern="1200">
          <a:solidFill>
            <a:schemeClr val="tx1">
              <a:lumMod val="85000"/>
              <a:lumOff val="15000"/>
            </a:schemeClr>
          </a:solidFill>
          <a:latin typeface="+mn-lt"/>
          <a:ea typeface="ヒラギノ角ゴ Pro W3" charset="-128"/>
          <a:cs typeface="Frutiger 45 Light"/>
        </a:defRPr>
      </a:lvl3pPr>
      <a:lvl4pPr marL="2133449" indent="-304779" algn="l" defTabSz="609557" rtl="0" eaLnBrk="1" fontAlgn="base" hangingPunct="1">
        <a:spcBef>
          <a:spcPct val="20000"/>
        </a:spcBef>
        <a:spcAft>
          <a:spcPct val="0"/>
        </a:spcAft>
        <a:buFont typeface="Arial" pitchFamily="34" charset="0"/>
        <a:buChar char="–"/>
        <a:defRPr sz="1867" kern="1200">
          <a:solidFill>
            <a:schemeClr val="tx1"/>
          </a:solidFill>
          <a:latin typeface="+mn-lt"/>
          <a:ea typeface="ヒラギノ角ゴ Pro W3" charset="-128"/>
          <a:cs typeface="Frutiger 45 Light"/>
        </a:defRPr>
      </a:lvl4pPr>
      <a:lvl5pPr marL="2743006" indent="-304779" algn="l" defTabSz="609557" rtl="0" eaLnBrk="1" fontAlgn="base" hangingPunct="1">
        <a:spcBef>
          <a:spcPct val="20000"/>
        </a:spcBef>
        <a:spcAft>
          <a:spcPct val="0"/>
        </a:spcAft>
        <a:buFont typeface="Arial" pitchFamily="34" charset="0"/>
        <a:buChar char="»"/>
        <a:defRPr sz="1867" kern="1200">
          <a:solidFill>
            <a:schemeClr val="tx1"/>
          </a:solidFill>
          <a:latin typeface="+mn-lt"/>
          <a:ea typeface="ヒラギノ角ゴ Pro W3" charset="-128"/>
          <a:cs typeface="Frutiger 45 Light"/>
        </a:defRPr>
      </a:lvl5pPr>
      <a:lvl6pPr marL="3352563" indent="-304779" algn="l" defTabSz="609557" rtl="0" eaLnBrk="1" latinLnBrk="0" hangingPunct="1">
        <a:spcBef>
          <a:spcPct val="20000"/>
        </a:spcBef>
        <a:buFont typeface="Arial"/>
        <a:buChar char="•"/>
        <a:defRPr sz="2667" kern="1200">
          <a:solidFill>
            <a:schemeClr val="tx1"/>
          </a:solidFill>
          <a:latin typeface="+mn-lt"/>
          <a:ea typeface="+mn-ea"/>
          <a:cs typeface="+mn-cs"/>
        </a:defRPr>
      </a:lvl6pPr>
      <a:lvl7pPr marL="3962120" indent="-304779" algn="l" defTabSz="609557" rtl="0" eaLnBrk="1" latinLnBrk="0" hangingPunct="1">
        <a:spcBef>
          <a:spcPct val="20000"/>
        </a:spcBef>
        <a:buFont typeface="Arial"/>
        <a:buChar char="•"/>
        <a:defRPr sz="2667" kern="1200">
          <a:solidFill>
            <a:schemeClr val="tx1"/>
          </a:solidFill>
          <a:latin typeface="+mn-lt"/>
          <a:ea typeface="+mn-ea"/>
          <a:cs typeface="+mn-cs"/>
        </a:defRPr>
      </a:lvl7pPr>
      <a:lvl8pPr marL="4571676" indent="-304779" algn="l" defTabSz="609557" rtl="0" eaLnBrk="1" latinLnBrk="0" hangingPunct="1">
        <a:spcBef>
          <a:spcPct val="20000"/>
        </a:spcBef>
        <a:buFont typeface="Arial"/>
        <a:buChar char="•"/>
        <a:defRPr sz="2667" kern="1200">
          <a:solidFill>
            <a:schemeClr val="tx1"/>
          </a:solidFill>
          <a:latin typeface="+mn-lt"/>
          <a:ea typeface="+mn-ea"/>
          <a:cs typeface="+mn-cs"/>
        </a:defRPr>
      </a:lvl8pPr>
      <a:lvl9pPr marL="5181233" indent="-304779" algn="l" defTabSz="609557"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7" rtl="0" eaLnBrk="1" latinLnBrk="0" hangingPunct="1">
        <a:defRPr sz="2400" kern="1200">
          <a:solidFill>
            <a:schemeClr val="tx1"/>
          </a:solidFill>
          <a:latin typeface="+mn-lt"/>
          <a:ea typeface="+mn-ea"/>
          <a:cs typeface="+mn-cs"/>
        </a:defRPr>
      </a:lvl1pPr>
      <a:lvl2pPr marL="609557" algn="l" defTabSz="609557" rtl="0" eaLnBrk="1" latinLnBrk="0" hangingPunct="1">
        <a:defRPr sz="2400" kern="1200">
          <a:solidFill>
            <a:schemeClr val="tx1"/>
          </a:solidFill>
          <a:latin typeface="+mn-lt"/>
          <a:ea typeface="+mn-ea"/>
          <a:cs typeface="+mn-cs"/>
        </a:defRPr>
      </a:lvl2pPr>
      <a:lvl3pPr marL="1219114" algn="l" defTabSz="609557" rtl="0" eaLnBrk="1" latinLnBrk="0" hangingPunct="1">
        <a:defRPr sz="2400" kern="1200">
          <a:solidFill>
            <a:schemeClr val="tx1"/>
          </a:solidFill>
          <a:latin typeface="+mn-lt"/>
          <a:ea typeface="+mn-ea"/>
          <a:cs typeface="+mn-cs"/>
        </a:defRPr>
      </a:lvl3pPr>
      <a:lvl4pPr marL="1828670" algn="l" defTabSz="609557" rtl="0" eaLnBrk="1" latinLnBrk="0" hangingPunct="1">
        <a:defRPr sz="2400" kern="1200">
          <a:solidFill>
            <a:schemeClr val="tx1"/>
          </a:solidFill>
          <a:latin typeface="+mn-lt"/>
          <a:ea typeface="+mn-ea"/>
          <a:cs typeface="+mn-cs"/>
        </a:defRPr>
      </a:lvl4pPr>
      <a:lvl5pPr marL="2438228" algn="l" defTabSz="609557" rtl="0" eaLnBrk="1" latinLnBrk="0" hangingPunct="1">
        <a:defRPr sz="2400" kern="1200">
          <a:solidFill>
            <a:schemeClr val="tx1"/>
          </a:solidFill>
          <a:latin typeface="+mn-lt"/>
          <a:ea typeface="+mn-ea"/>
          <a:cs typeface="+mn-cs"/>
        </a:defRPr>
      </a:lvl5pPr>
      <a:lvl6pPr marL="3047785" algn="l" defTabSz="609557" rtl="0" eaLnBrk="1" latinLnBrk="0" hangingPunct="1">
        <a:defRPr sz="2400" kern="1200">
          <a:solidFill>
            <a:schemeClr val="tx1"/>
          </a:solidFill>
          <a:latin typeface="+mn-lt"/>
          <a:ea typeface="+mn-ea"/>
          <a:cs typeface="+mn-cs"/>
        </a:defRPr>
      </a:lvl6pPr>
      <a:lvl7pPr marL="3657341" algn="l" defTabSz="609557" rtl="0" eaLnBrk="1" latinLnBrk="0" hangingPunct="1">
        <a:defRPr sz="2400" kern="1200">
          <a:solidFill>
            <a:schemeClr val="tx1"/>
          </a:solidFill>
          <a:latin typeface="+mn-lt"/>
          <a:ea typeface="+mn-ea"/>
          <a:cs typeface="+mn-cs"/>
        </a:defRPr>
      </a:lvl7pPr>
      <a:lvl8pPr marL="4266897" algn="l" defTabSz="609557" rtl="0" eaLnBrk="1" latinLnBrk="0" hangingPunct="1">
        <a:defRPr sz="2400" kern="1200">
          <a:solidFill>
            <a:schemeClr val="tx1"/>
          </a:solidFill>
          <a:latin typeface="+mn-lt"/>
          <a:ea typeface="+mn-ea"/>
          <a:cs typeface="+mn-cs"/>
        </a:defRPr>
      </a:lvl8pPr>
      <a:lvl9pPr marL="4876454" algn="l" defTabSz="60955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7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95000"/>
              </a:schemeClr>
            </a:gs>
            <a:gs pos="55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a:t>Title Goes Here</a:t>
            </a:r>
          </a:p>
        </p:txBody>
      </p:sp>
      <p:sp>
        <p:nvSpPr>
          <p:cNvPr id="12"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rgbClr val="000000">
                    <a:alpha val="25000"/>
                  </a:srgbClr>
                </a:solidFill>
                <a:latin typeface="+mn-lt"/>
                <a:ea typeface="+mn-ea"/>
                <a:cs typeface="CiscoSans Thin"/>
              </a:rPr>
              <a:pPr algn="r" defTabSz="814305" fontAlgn="auto">
                <a:spcBef>
                  <a:spcPts val="0"/>
                </a:spcBef>
                <a:spcAft>
                  <a:spcPts val="0"/>
                </a:spcAft>
                <a:defRPr/>
              </a:pPr>
              <a:t>‹#›</a:t>
            </a:fld>
            <a:endParaRPr lang="en-US" sz="800">
              <a:solidFill>
                <a:srgbClr val="000000">
                  <a:alpha val="25000"/>
                </a:srgbClr>
              </a:solidFill>
              <a:latin typeface="+mn-lt"/>
              <a:ea typeface="+mn-ea"/>
              <a:cs typeface="CiscoSans Thin"/>
            </a:endParaRPr>
          </a:p>
        </p:txBody>
      </p:sp>
      <p:sp>
        <p:nvSpPr>
          <p:cNvPr id="13" name="Rectangle 4"/>
          <p:cNvSpPr>
            <a:spLocks noChangeArrowheads="1"/>
          </p:cNvSpPr>
          <p:nvPr/>
        </p:nvSpPr>
        <p:spPr bwMode="ltGray">
          <a:xfrm>
            <a:off x="7521528" y="6315429"/>
            <a:ext cx="3845841"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a:solidFill>
                  <a:srgbClr val="000000">
                    <a:alpha val="25000"/>
                  </a:srgbClr>
                </a:solidFill>
                <a:latin typeface="+mn-lt"/>
                <a:ea typeface="+mn-ea"/>
                <a:cs typeface="CiscoSans Thin"/>
              </a:rPr>
              <a:t>© 2017  Cisco and/or its affiliates. All rights reserved.   Cisco Highly Confidential</a:t>
            </a:r>
          </a:p>
        </p:txBody>
      </p:sp>
      <p:pic>
        <p:nvPicPr>
          <p:cNvPr id="1029" name="Picture 2"/>
          <p:cNvPicPr>
            <a:picLocks noChangeAspect="1" noChangeArrowheads="1"/>
          </p:cNvPicPr>
          <p:nvPr/>
        </p:nvPicPr>
        <p:blipFill>
          <a:blip r:embed="rId49">
            <a:extLst>
              <a:ext uri="{28A0092B-C50C-407E-A947-70E740481C1C}">
                <a14:useLocalDpi xmlns:a14="http://schemas.microsoft.com/office/drawing/2010/main" val="0"/>
              </a:ext>
            </a:extLst>
          </a:blip>
          <a:stretch>
            <a:fillRect/>
          </a:stretch>
        </p:blipFill>
        <p:spPr bwMode="auto">
          <a:xfrm>
            <a:off x="636905" y="6167967"/>
            <a:ext cx="565573" cy="353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MSIPCMContentMarking" descr="{&quot;HashCode&quot;:2024820305,&quot;Placement&quot;:&quot;Header&quot;}">
            <a:extLst>
              <a:ext uri="{FF2B5EF4-FFF2-40B4-BE49-F238E27FC236}">
                <a16:creationId xmlns:a16="http://schemas.microsoft.com/office/drawing/2014/main" id="{C53EFB86-D57D-4102-AEF5-2ACBC8CE724C}"/>
              </a:ext>
            </a:extLst>
          </p:cNvPr>
          <p:cNvSpPr txBox="1"/>
          <p:nvPr userDrawn="1"/>
        </p:nvSpPr>
        <p:spPr>
          <a:xfrm>
            <a:off x="11244323" y="0"/>
            <a:ext cx="947677" cy="262344"/>
          </a:xfrm>
          <a:prstGeom prst="rect">
            <a:avLst/>
          </a:prstGeom>
          <a:noFill/>
        </p:spPr>
        <p:txBody>
          <a:bodyPr vert="horz" wrap="square" lIns="0" tIns="0" rIns="0" bIns="0" rtlCol="0" anchor="ctr" anchorCtr="1">
            <a:spAutoFit/>
          </a:bodyPr>
          <a:lstStyle/>
          <a:p>
            <a:pPr algn="r">
              <a:spcBef>
                <a:spcPct val="0"/>
              </a:spcBef>
              <a:spcAft>
                <a:spcPct val="0"/>
              </a:spcAft>
            </a:pPr>
            <a:r>
              <a:rPr lang="en-PH" sz="1000">
                <a:solidFill>
                  <a:srgbClr val="000000"/>
                </a:solidFill>
                <a:latin typeface="Calibri" panose="020F0502020204030204" pitchFamily="34" charset="0"/>
              </a:rPr>
              <a:t>Business Use</a:t>
            </a:r>
          </a:p>
        </p:txBody>
      </p:sp>
    </p:spTree>
    <p:extLst>
      <p:ext uri="{BB962C8B-B14F-4D97-AF65-F5344CB8AC3E}">
        <p14:creationId xmlns:p14="http://schemas.microsoft.com/office/powerpoint/2010/main" val="27261250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1" r:id="rId47"/>
  </p:sldLayoutIdLst>
  <p:transition spd="slow">
    <p:wipe/>
  </p:transition>
  <p:txStyles>
    <p:titleStyle>
      <a:lvl1pPr algn="l" defTabSz="912261" rtl="0" eaLnBrk="1" fontAlgn="base" hangingPunct="1">
        <a:lnSpc>
          <a:spcPct val="80000"/>
        </a:lnSpc>
        <a:spcBef>
          <a:spcPct val="0"/>
        </a:spcBef>
        <a:spcAft>
          <a:spcPct val="0"/>
        </a:spcAft>
        <a:defRPr lang="en-US" sz="4267" kern="1200" dirty="0">
          <a:solidFill>
            <a:schemeClr val="tx2"/>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543DD3-8B34-8944-B38B-6445CFDE2E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9D2CC9-EE8C-6445-9DE6-9723E905D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FDD6C-0FD7-1849-9A9D-E878FEC741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400F14-ACBB-744A-A224-C13E52F7556F}" type="datetimeFigureOut">
              <a:rPr lang="en-US" smtClean="0"/>
              <a:t>8/8/2019</a:t>
            </a:fld>
            <a:endParaRPr lang="en-US"/>
          </a:p>
        </p:txBody>
      </p:sp>
      <p:sp>
        <p:nvSpPr>
          <p:cNvPr id="5" name="Footer Placeholder 4">
            <a:extLst>
              <a:ext uri="{FF2B5EF4-FFF2-40B4-BE49-F238E27FC236}">
                <a16:creationId xmlns:a16="http://schemas.microsoft.com/office/drawing/2014/main" id="{DA8909B7-D456-574D-BF9D-303741A480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DFC0C0-14E6-FD43-96B8-86CB67E61A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150B73-6B78-0242-96F0-9B562018B77A}" type="slidenum">
              <a:rPr lang="en-US" smtClean="0"/>
              <a:t>‹#›</a:t>
            </a:fld>
            <a:endParaRPr lang="en-US"/>
          </a:p>
        </p:txBody>
      </p:sp>
      <p:sp>
        <p:nvSpPr>
          <p:cNvPr id="7" name="MSIPCMContentMarking" descr="{&quot;HashCode&quot;:2024820305,&quot;Placement&quot;:&quot;Header&quot;}">
            <a:extLst>
              <a:ext uri="{FF2B5EF4-FFF2-40B4-BE49-F238E27FC236}">
                <a16:creationId xmlns:a16="http://schemas.microsoft.com/office/drawing/2014/main" id="{FC604897-1B6B-4EE2-9E18-322FA5FA5313}"/>
              </a:ext>
            </a:extLst>
          </p:cNvPr>
          <p:cNvSpPr txBox="1"/>
          <p:nvPr userDrawn="1"/>
        </p:nvSpPr>
        <p:spPr>
          <a:xfrm>
            <a:off x="0" y="6561137"/>
            <a:ext cx="947677" cy="262344"/>
          </a:xfrm>
          <a:prstGeom prst="rect">
            <a:avLst/>
          </a:prstGeom>
          <a:noFill/>
        </p:spPr>
        <p:txBody>
          <a:bodyPr vert="horz" wrap="square" lIns="0" tIns="0" rIns="0" bIns="0" rtlCol="0" anchor="ctr" anchorCtr="1">
            <a:spAutoFit/>
          </a:bodyPr>
          <a:lstStyle/>
          <a:p>
            <a:pPr algn="r">
              <a:spcBef>
                <a:spcPts val="0"/>
              </a:spcBef>
              <a:spcAft>
                <a:spcPts val="0"/>
              </a:spcAft>
            </a:pPr>
            <a:r>
              <a:rPr lang="en-PH" sz="1000">
                <a:solidFill>
                  <a:srgbClr val="000000"/>
                </a:solidFill>
                <a:latin typeface="Calibri" panose="020F0502020204030204" pitchFamily="34" charset="0"/>
              </a:rPr>
              <a:t>Business Use</a:t>
            </a:r>
          </a:p>
        </p:txBody>
      </p:sp>
    </p:spTree>
    <p:extLst>
      <p:ext uri="{BB962C8B-B14F-4D97-AF65-F5344CB8AC3E}">
        <p14:creationId xmlns:p14="http://schemas.microsoft.com/office/powerpoint/2010/main" val="88337435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pgglobalenterprise.service-now.com/pgsp?id=pg_kb_article&amp;sys_id=8d80d6bbdb4e4bc43c56fb651d9619c6"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pgglobalenterprise.service-now.com/pgsp?id=pg_kb_article&amp;sys_id=926ab6fbdbc20fc43c56fb651d9619d6"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pgglobalenterprise.service-now.com/pgsp?id=pg_kb_article&amp;sys_id=d27deb2edbbd4b44ce0effd31d961992" TargetMode="External"/><Relationship Id="rId2" Type="http://schemas.openxmlformats.org/officeDocument/2006/relationships/hyperlink" Target="https://pgglobalenterprise.service-now.com/pgsp?id=pg_kb_article&amp;sys_id=245a8bea1bb677808210da4cbc4bcbf4"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pgglobalenterprise.service-now.com/pgsp?id=pg_kb_article&amp;sys_id=aa0abaf5db7177c0bec968d35b96192c"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cmscustomizations.cisco.com/pg/support.html" TargetMode="External"/><Relationship Id="rId4" Type="http://schemas.openxmlformats.org/officeDocument/2006/relationships/hyperlink" Target="https://pgglobalenterprise.service-now.com/pgsp?id=pg_kb_article&amp;sys_id=816622ccdb5dcbc03c56fb651d96196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4926911"/>
            <a:ext cx="12192000" cy="11405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0" y="5989436"/>
            <a:ext cx="12192000" cy="8685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9E55A62-4536-4D9F-819A-3ABDDB469A9C}"/>
              </a:ext>
            </a:extLst>
          </p:cNvPr>
          <p:cNvSpPr txBox="1"/>
          <p:nvPr/>
        </p:nvSpPr>
        <p:spPr>
          <a:xfrm>
            <a:off x="1" y="5076604"/>
            <a:ext cx="12191999" cy="830997"/>
          </a:xfrm>
          <a:prstGeom prst="rect">
            <a:avLst/>
          </a:prstGeom>
          <a:solidFill>
            <a:srgbClr val="0070C0"/>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4800" b="1" dirty="0">
                <a:solidFill>
                  <a:prstClr val="white"/>
                </a:solidFill>
                <a:latin typeface="Calibri" panose="020F0502020204030204"/>
              </a:rPr>
              <a:t>Webex + Video Rooms</a:t>
            </a:r>
            <a:endParaRPr kumimoji="0" lang="en-PH" sz="4800" b="1" i="0" u="none" strike="noStrike" kern="1200" cap="none" spc="0" normalizeH="0" baseline="0" noProof="0" dirty="0">
              <a:ln>
                <a:noFill/>
              </a:ln>
              <a:solidFill>
                <a:prstClr val="white"/>
              </a:solidFill>
              <a:effectLst/>
              <a:uLnTx/>
              <a:uFillTx/>
              <a:latin typeface="Calibri" panose="020F0502020204030204"/>
            </a:endParaRPr>
          </a:p>
        </p:txBody>
      </p:sp>
      <p:sp>
        <p:nvSpPr>
          <p:cNvPr id="7" name="TextBox 6">
            <a:extLst>
              <a:ext uri="{FF2B5EF4-FFF2-40B4-BE49-F238E27FC236}">
                <a16:creationId xmlns:a16="http://schemas.microsoft.com/office/drawing/2014/main" id="{F020E02A-ABA4-4A8A-987D-54960C772DDE}"/>
              </a:ext>
            </a:extLst>
          </p:cNvPr>
          <p:cNvSpPr txBox="1"/>
          <p:nvPr/>
        </p:nvSpPr>
        <p:spPr>
          <a:xfrm>
            <a:off x="1" y="6149259"/>
            <a:ext cx="12191999" cy="523220"/>
          </a:xfrm>
          <a:prstGeom prst="rect">
            <a:avLst/>
          </a:prstGeom>
          <a:solidFill>
            <a:srgbClr val="00B0F0"/>
          </a:solid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2800" b="1">
                <a:solidFill>
                  <a:prstClr val="white"/>
                </a:solidFill>
                <a:latin typeface="+mj-lt"/>
              </a:rPr>
              <a:t>New Capabilities: Scheduling/Meeting Start Changes</a:t>
            </a:r>
            <a:r>
              <a:rPr lang="en-PH" sz="2800" b="1">
                <a:solidFill>
                  <a:prstClr val="white"/>
                </a:solidFill>
                <a:latin typeface="Calibri" panose="020F0502020204030204"/>
              </a:rPr>
              <a:t> </a:t>
            </a:r>
            <a:endParaRPr kumimoji="0" lang="en-PH" sz="2800" b="1" i="0" u="none" strike="noStrike" kern="1200" cap="none" spc="0" normalizeH="0" baseline="0" noProof="0">
              <a:ln>
                <a:noFill/>
              </a:ln>
              <a:solidFill>
                <a:prstClr val="white"/>
              </a:solidFill>
              <a:effectLst/>
              <a:uLnTx/>
              <a:uFillTx/>
              <a:latin typeface="Calibri" panose="020F0502020204030204"/>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672" y="5325177"/>
            <a:ext cx="2647453" cy="1328518"/>
          </a:xfrm>
          <a:prstGeom prst="rect">
            <a:avLst/>
          </a:prstGeom>
        </p:spPr>
      </p:pic>
    </p:spTree>
    <p:extLst>
      <p:ext uri="{BB962C8B-B14F-4D97-AF65-F5344CB8AC3E}">
        <p14:creationId xmlns:p14="http://schemas.microsoft.com/office/powerpoint/2010/main" val="3222925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56489-2C6B-4FC5-B831-69AD680612C1}"/>
              </a:ext>
            </a:extLst>
          </p:cNvPr>
          <p:cNvSpPr>
            <a:spLocks noGrp="1"/>
          </p:cNvSpPr>
          <p:nvPr>
            <p:ph idx="1"/>
          </p:nvPr>
        </p:nvSpPr>
        <p:spPr>
          <a:xfrm>
            <a:off x="790225" y="1933575"/>
            <a:ext cx="10747654" cy="3943349"/>
          </a:xfrm>
        </p:spPr>
        <p:txBody>
          <a:bodyPr>
            <a:normAutofit/>
          </a:bodyPr>
          <a:lstStyle/>
          <a:p>
            <a:pPr marL="0" indent="0">
              <a:spcBef>
                <a:spcPts val="400"/>
              </a:spcBef>
              <a:buNone/>
            </a:pPr>
            <a:r>
              <a:rPr lang="en-US" b="0" dirty="0"/>
              <a:t>Webex is automatically connected to the video room in meetings that include the </a:t>
            </a:r>
            <a:br>
              <a:rPr lang="en-US" b="0" dirty="0"/>
            </a:br>
            <a:r>
              <a:rPr lang="en-US" i="1" dirty="0"/>
              <a:t>Join from a video system or application</a:t>
            </a:r>
            <a:r>
              <a:rPr lang="en-US" b="0" dirty="0"/>
              <a:t> text as part of the invite.</a:t>
            </a:r>
          </a:p>
          <a:p>
            <a:pPr>
              <a:spcBef>
                <a:spcPts val="400"/>
              </a:spcBef>
            </a:pPr>
            <a:r>
              <a:rPr lang="en-US" b="0" dirty="0"/>
              <a:t>Do </a:t>
            </a:r>
            <a:r>
              <a:rPr lang="en-US" dirty="0"/>
              <a:t>NOT</a:t>
            </a:r>
            <a:r>
              <a:rPr lang="en-US" b="0" dirty="0"/>
              <a:t> add Webex Audio to the meetings using the Dial *115 steps.  Doing so will add the Webex into the meeting twice and will result in screeching audio feedback.</a:t>
            </a:r>
          </a:p>
          <a:p>
            <a:pPr>
              <a:spcBef>
                <a:spcPts val="400"/>
              </a:spcBef>
            </a:pPr>
            <a:r>
              <a:rPr lang="en-US" b="0" dirty="0"/>
              <a:t>Do </a:t>
            </a:r>
            <a:r>
              <a:rPr lang="en-US" dirty="0"/>
              <a:t>NOT</a:t>
            </a:r>
            <a:r>
              <a:rPr lang="en-US" b="0" dirty="0"/>
              <a:t> add Webex Audio when connecting to Webex from your PC when located in the Video Room.  </a:t>
            </a:r>
          </a:p>
          <a:p>
            <a:pPr>
              <a:spcBef>
                <a:spcPts val="400"/>
              </a:spcBef>
            </a:pPr>
            <a:r>
              <a:rPr lang="en-US" b="0" dirty="0"/>
              <a:t>Select </a:t>
            </a:r>
            <a:r>
              <a:rPr lang="en-US" dirty="0"/>
              <a:t>No Audio</a:t>
            </a:r>
            <a:r>
              <a:rPr lang="en-US" b="0" dirty="0"/>
              <a:t> and </a:t>
            </a:r>
            <a:r>
              <a:rPr lang="en-US" dirty="0"/>
              <a:t>No Video </a:t>
            </a:r>
            <a:r>
              <a:rPr lang="en-US" b="0" dirty="0"/>
              <a:t>when joining Webex from PCs in a video room.</a:t>
            </a:r>
            <a:endParaRPr lang="en-US" dirty="0"/>
          </a:p>
          <a:p>
            <a:endParaRPr lang="en-US" b="0" dirty="0"/>
          </a:p>
        </p:txBody>
      </p:sp>
      <p:sp>
        <p:nvSpPr>
          <p:cNvPr id="3" name="Text Placeholder 2">
            <a:extLst>
              <a:ext uri="{FF2B5EF4-FFF2-40B4-BE49-F238E27FC236}">
                <a16:creationId xmlns:a16="http://schemas.microsoft.com/office/drawing/2014/main" id="{2FC1E830-096B-45A2-82EA-4F5A3D56E04B}"/>
              </a:ext>
            </a:extLst>
          </p:cNvPr>
          <p:cNvSpPr>
            <a:spLocks noGrp="1"/>
          </p:cNvSpPr>
          <p:nvPr>
            <p:ph type="body" sz="quarter" idx="10"/>
          </p:nvPr>
        </p:nvSpPr>
        <p:spPr/>
        <p:txBody>
          <a:bodyPr/>
          <a:lstStyle/>
          <a:p>
            <a:r>
              <a:rPr lang="en-US"/>
              <a:t>Important – How to avoid screeching audio feedback</a:t>
            </a:r>
          </a:p>
        </p:txBody>
      </p:sp>
      <p:sp>
        <p:nvSpPr>
          <p:cNvPr id="5" name="Title 6">
            <a:extLst>
              <a:ext uri="{FF2B5EF4-FFF2-40B4-BE49-F238E27FC236}">
                <a16:creationId xmlns:a16="http://schemas.microsoft.com/office/drawing/2014/main" id="{A9227840-6E21-4CD5-BCA5-D88D68ACEE70}"/>
              </a:ext>
            </a:extLst>
          </p:cNvPr>
          <p:cNvSpPr>
            <a:spLocks noGrp="1"/>
          </p:cNvSpPr>
          <p:nvPr>
            <p:ph type="title"/>
          </p:nvPr>
        </p:nvSpPr>
        <p:spPr/>
        <p:txBody>
          <a:bodyPr/>
          <a:lstStyle/>
          <a:p>
            <a:r>
              <a:rPr lang="en-PH"/>
              <a:t>What Video Room Meeting Hosts need to do:</a:t>
            </a:r>
          </a:p>
        </p:txBody>
      </p:sp>
      <p:pic>
        <p:nvPicPr>
          <p:cNvPr id="4" name="Picture 3">
            <a:extLst>
              <a:ext uri="{FF2B5EF4-FFF2-40B4-BE49-F238E27FC236}">
                <a16:creationId xmlns:a16="http://schemas.microsoft.com/office/drawing/2014/main" id="{0DA93935-F180-4369-9615-D7F70B8E99E0}"/>
              </a:ext>
            </a:extLst>
          </p:cNvPr>
          <p:cNvPicPr>
            <a:picLocks noChangeAspect="1"/>
          </p:cNvPicPr>
          <p:nvPr/>
        </p:nvPicPr>
        <p:blipFill>
          <a:blip r:embed="rId2"/>
          <a:stretch>
            <a:fillRect/>
          </a:stretch>
        </p:blipFill>
        <p:spPr>
          <a:xfrm>
            <a:off x="960803" y="5033485"/>
            <a:ext cx="4649166" cy="1398971"/>
          </a:xfrm>
          <a:prstGeom prst="rect">
            <a:avLst/>
          </a:prstGeom>
        </p:spPr>
      </p:pic>
      <p:sp>
        <p:nvSpPr>
          <p:cNvPr id="12" name="Rectangle 11"/>
          <p:cNvSpPr/>
          <p:nvPr/>
        </p:nvSpPr>
        <p:spPr>
          <a:xfrm>
            <a:off x="1258539" y="5715929"/>
            <a:ext cx="4053694" cy="359606"/>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814617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66891" y="1877131"/>
            <a:ext cx="10963412" cy="4795998"/>
          </a:xfrm>
        </p:spPr>
        <p:txBody>
          <a:bodyPr>
            <a:normAutofit fontScale="92500" lnSpcReduction="20000"/>
          </a:bodyPr>
          <a:lstStyle/>
          <a:p>
            <a:r>
              <a:rPr lang="en-US" dirty="0"/>
              <a:t>If prompted to enter a host key when joining a meeting from a room, enter # to indicate the room is joining as a participant. </a:t>
            </a:r>
            <a:r>
              <a:rPr lang="en-US" sz="2200" i="1" dirty="0">
                <a:solidFill>
                  <a:schemeClr val="accent6"/>
                </a:solidFill>
              </a:rPr>
              <a:t>This prompt is only heard if the host has not already joined via Webex from his/her laptop.</a:t>
            </a:r>
            <a:endParaRPr lang="en-US" i="1" dirty="0">
              <a:solidFill>
                <a:schemeClr val="accent6"/>
              </a:solidFill>
            </a:endParaRPr>
          </a:p>
          <a:p>
            <a:pPr>
              <a:spcBef>
                <a:spcPts val="600"/>
              </a:spcBef>
            </a:pPr>
            <a:r>
              <a:rPr lang="en-US" dirty="0"/>
              <a:t>Make sure a Webex meeting host will be participating in the meeting. For more info:</a:t>
            </a:r>
          </a:p>
          <a:p>
            <a:pPr lvl="1"/>
            <a:r>
              <a:rPr lang="en-US" dirty="0"/>
              <a:t>See </a:t>
            </a:r>
            <a:r>
              <a:rPr lang="en-US" dirty="0">
                <a:hlinkClick r:id="rId3"/>
              </a:rPr>
              <a:t>link to assigning alternate meeting host</a:t>
            </a:r>
            <a:endParaRPr lang="en-US" dirty="0"/>
          </a:p>
          <a:p>
            <a:pPr lvl="1"/>
            <a:r>
              <a:rPr lang="en-US" dirty="0"/>
              <a:t>See </a:t>
            </a:r>
            <a:r>
              <a:rPr lang="en-US" dirty="0">
                <a:hlinkClick r:id="rId4"/>
              </a:rPr>
              <a:t>link to info on how to schedule Webex meetings for others</a:t>
            </a:r>
            <a:endParaRPr lang="en-US" dirty="0"/>
          </a:p>
          <a:p>
            <a:pPr>
              <a:spcBef>
                <a:spcPts val="600"/>
              </a:spcBef>
            </a:pPr>
            <a:r>
              <a:rPr lang="en-US" dirty="0"/>
              <a:t>Meeting host should use Webex on PC to manage the meeting even if the host is in a video room</a:t>
            </a:r>
          </a:p>
          <a:p>
            <a:pPr lvl="1"/>
            <a:r>
              <a:rPr lang="en-US" dirty="0"/>
              <a:t>Host can mute/un-mute both rooms and individual participants from the room</a:t>
            </a:r>
          </a:p>
          <a:p>
            <a:pPr>
              <a:spcBef>
                <a:spcPts val="600"/>
              </a:spcBef>
            </a:pPr>
            <a:r>
              <a:rPr lang="en-US" dirty="0"/>
              <a:t>There are two options for sharing your desktop/application from video rooms:</a:t>
            </a:r>
          </a:p>
          <a:p>
            <a:pPr lvl="1"/>
            <a:r>
              <a:rPr lang="en-US" dirty="0"/>
              <a:t>Plug the cable into the laptop from the room, or</a:t>
            </a:r>
          </a:p>
          <a:p>
            <a:pPr lvl="1"/>
            <a:r>
              <a:rPr lang="en-US" dirty="0"/>
              <a:t>Join Webex from the PC and share from Webex</a:t>
            </a:r>
          </a:p>
          <a:p>
            <a:pPr>
              <a:spcBef>
                <a:spcPts val="600"/>
              </a:spcBef>
            </a:pPr>
            <a:r>
              <a:rPr lang="en-US" dirty="0"/>
              <a:t>Can select different layouts from video rooms.</a:t>
            </a:r>
          </a:p>
          <a:p>
            <a:pPr lvl="1"/>
            <a:r>
              <a:rPr lang="en-US" dirty="0"/>
              <a:t>Use numbers 2 and 8 on the keypad to cycle through layouts.</a:t>
            </a:r>
          </a:p>
          <a:p>
            <a:endParaRPr lang="en-GB" dirty="0"/>
          </a:p>
        </p:txBody>
      </p:sp>
      <p:sp>
        <p:nvSpPr>
          <p:cNvPr id="6" name="Text Placeholder 5"/>
          <p:cNvSpPr>
            <a:spLocks noGrp="1"/>
          </p:cNvSpPr>
          <p:nvPr>
            <p:ph type="body" sz="quarter" idx="10"/>
          </p:nvPr>
        </p:nvSpPr>
        <p:spPr/>
        <p:txBody>
          <a:bodyPr/>
          <a:lstStyle/>
          <a:p>
            <a:r>
              <a:rPr lang="en-US"/>
              <a:t>Video Rooms</a:t>
            </a:r>
            <a:endParaRPr lang="en-GB"/>
          </a:p>
        </p:txBody>
      </p:sp>
      <p:sp>
        <p:nvSpPr>
          <p:cNvPr id="7" name="Title 6">
            <a:extLst>
              <a:ext uri="{FF2B5EF4-FFF2-40B4-BE49-F238E27FC236}">
                <a16:creationId xmlns:a16="http://schemas.microsoft.com/office/drawing/2014/main" id="{AF569C7E-97CE-4790-83DF-CECF0467A7E3}"/>
              </a:ext>
            </a:extLst>
          </p:cNvPr>
          <p:cNvSpPr>
            <a:spLocks noGrp="1"/>
          </p:cNvSpPr>
          <p:nvPr>
            <p:ph type="title"/>
          </p:nvPr>
        </p:nvSpPr>
        <p:spPr/>
        <p:txBody>
          <a:bodyPr/>
          <a:lstStyle/>
          <a:p>
            <a:r>
              <a:rPr lang="en-PH"/>
              <a:t>Tips</a:t>
            </a:r>
          </a:p>
        </p:txBody>
      </p:sp>
    </p:spTree>
    <p:extLst>
      <p:ext uri="{BB962C8B-B14F-4D97-AF65-F5344CB8AC3E}">
        <p14:creationId xmlns:p14="http://schemas.microsoft.com/office/powerpoint/2010/main" val="232132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90224" y="1933575"/>
            <a:ext cx="10963412" cy="4795998"/>
          </a:xfrm>
        </p:spPr>
        <p:txBody>
          <a:bodyPr>
            <a:normAutofit/>
          </a:bodyPr>
          <a:lstStyle/>
          <a:p>
            <a:r>
              <a:rPr lang="en-US" dirty="0"/>
              <a:t>Quality of video resolution</a:t>
            </a:r>
            <a:endParaRPr lang="en-US" i="1" dirty="0">
              <a:solidFill>
                <a:schemeClr val="accent6"/>
              </a:solidFill>
            </a:endParaRPr>
          </a:p>
          <a:p>
            <a:pPr marL="628650" lvl="1" indent="-317500">
              <a:spcBef>
                <a:spcPts val="600"/>
              </a:spcBef>
            </a:pPr>
            <a:r>
              <a:rPr lang="en-US" dirty="0"/>
              <a:t>Video Rooms should be good 720p</a:t>
            </a:r>
          </a:p>
          <a:p>
            <a:pPr marL="628650" lvl="1" indent="-317500">
              <a:spcBef>
                <a:spcPts val="600"/>
              </a:spcBef>
            </a:pPr>
            <a:r>
              <a:rPr lang="en-US" dirty="0"/>
              <a:t>Video for Webex users as seen in the video rooms is dependent on the Webex participant’s network connection</a:t>
            </a:r>
          </a:p>
          <a:p>
            <a:pPr marL="628650" lvl="1" indent="-317500"/>
            <a:r>
              <a:rPr lang="en-GB" dirty="0"/>
              <a:t>Video that </a:t>
            </a:r>
            <a:r>
              <a:rPr lang="en-GB" dirty="0" err="1"/>
              <a:t>Webex</a:t>
            </a:r>
            <a:r>
              <a:rPr lang="en-GB" dirty="0"/>
              <a:t> users see of the video room is capped at 360p due to network concerns.  We hope to make a change in the future to increase this to 720p</a:t>
            </a:r>
          </a:p>
        </p:txBody>
      </p:sp>
      <p:sp>
        <p:nvSpPr>
          <p:cNvPr id="6" name="Text Placeholder 5"/>
          <p:cNvSpPr>
            <a:spLocks noGrp="1"/>
          </p:cNvSpPr>
          <p:nvPr>
            <p:ph type="body" sz="quarter" idx="10"/>
          </p:nvPr>
        </p:nvSpPr>
        <p:spPr/>
        <p:txBody>
          <a:bodyPr/>
          <a:lstStyle/>
          <a:p>
            <a:r>
              <a:rPr lang="en-US"/>
              <a:t>Video Rooms</a:t>
            </a:r>
            <a:endParaRPr lang="en-GB"/>
          </a:p>
        </p:txBody>
      </p:sp>
      <p:sp>
        <p:nvSpPr>
          <p:cNvPr id="7" name="Title 6">
            <a:extLst>
              <a:ext uri="{FF2B5EF4-FFF2-40B4-BE49-F238E27FC236}">
                <a16:creationId xmlns:a16="http://schemas.microsoft.com/office/drawing/2014/main" id="{AF569C7E-97CE-4790-83DF-CECF0467A7E3}"/>
              </a:ext>
            </a:extLst>
          </p:cNvPr>
          <p:cNvSpPr>
            <a:spLocks noGrp="1"/>
          </p:cNvSpPr>
          <p:nvPr>
            <p:ph type="title"/>
          </p:nvPr>
        </p:nvSpPr>
        <p:spPr/>
        <p:txBody>
          <a:bodyPr/>
          <a:lstStyle/>
          <a:p>
            <a:r>
              <a:rPr lang="en-PH"/>
              <a:t>Tips</a:t>
            </a:r>
          </a:p>
        </p:txBody>
      </p:sp>
    </p:spTree>
    <p:extLst>
      <p:ext uri="{BB962C8B-B14F-4D97-AF65-F5344CB8AC3E}">
        <p14:creationId xmlns:p14="http://schemas.microsoft.com/office/powerpoint/2010/main" val="1100742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17485" y="1526091"/>
            <a:ext cx="10963412" cy="4795998"/>
          </a:xfrm>
        </p:spPr>
        <p:txBody>
          <a:bodyPr>
            <a:normAutofit fontScale="92500" lnSpcReduction="20000"/>
          </a:bodyPr>
          <a:lstStyle/>
          <a:p>
            <a:pPr marL="0" indent="0">
              <a:buNone/>
            </a:pPr>
            <a:r>
              <a:rPr lang="en-US" i="1" dirty="0">
                <a:solidFill>
                  <a:schemeClr val="accent6"/>
                </a:solidFill>
              </a:rPr>
              <a:t>Q1:  Why Can’t my Webex users see me or Why can’t I see the video room?</a:t>
            </a:r>
          </a:p>
          <a:p>
            <a:pPr marL="628650" lvl="1" indent="-317500">
              <a:spcBef>
                <a:spcPts val="600"/>
              </a:spcBef>
            </a:pPr>
            <a:r>
              <a:rPr lang="en-US" dirty="0"/>
              <a:t>Likely causes:   </a:t>
            </a:r>
          </a:p>
          <a:p>
            <a:pPr marL="1003291" lvl="2" indent="-317500">
              <a:spcBef>
                <a:spcPts val="600"/>
              </a:spcBef>
            </a:pPr>
            <a:r>
              <a:rPr lang="en-US" sz="2000" dirty="0">
                <a:solidFill>
                  <a:schemeClr val="tx2"/>
                </a:solidFill>
                <a:ea typeface="Geneva" pitchFamily="-108" charset="-128"/>
                <a:cs typeface="Calibri" panose="020F0502020204030204" pitchFamily="34" charset="0"/>
              </a:rPr>
              <a:t>Meeting was scheduled before the new Webex feature was enabled. If they want to resolve immediately, the meeting host can send a new Webex meeting invite to all participants, and then each video room can join by opening the dial pad on the room panel and dialing the number in the invite which appears similar to highlighted area:</a:t>
            </a:r>
          </a:p>
          <a:p>
            <a:pPr marL="1003291" lvl="2" indent="-317500">
              <a:spcBef>
                <a:spcPts val="600"/>
              </a:spcBef>
            </a:pPr>
            <a:endParaRPr lang="en-US" sz="2000" dirty="0">
              <a:solidFill>
                <a:schemeClr val="tx2"/>
              </a:solidFill>
              <a:ea typeface="Geneva" pitchFamily="-108" charset="-128"/>
              <a:cs typeface="Calibri" panose="020F0502020204030204" pitchFamily="34" charset="0"/>
            </a:endParaRPr>
          </a:p>
          <a:p>
            <a:pPr marL="1003291" lvl="2" indent="-317500">
              <a:spcBef>
                <a:spcPts val="600"/>
              </a:spcBef>
            </a:pPr>
            <a:endParaRPr lang="en-US" sz="2000" dirty="0">
              <a:solidFill>
                <a:schemeClr val="tx2"/>
              </a:solidFill>
              <a:ea typeface="Geneva" pitchFamily="-108" charset="-128"/>
              <a:cs typeface="Calibri" panose="020F0502020204030204" pitchFamily="34" charset="0"/>
            </a:endParaRPr>
          </a:p>
          <a:p>
            <a:pPr marL="1003291" lvl="2" indent="-317500">
              <a:spcBef>
                <a:spcPts val="600"/>
              </a:spcBef>
            </a:pPr>
            <a:r>
              <a:rPr lang="en-US" sz="2000" dirty="0">
                <a:solidFill>
                  <a:schemeClr val="tx2"/>
                </a:solidFill>
                <a:ea typeface="Geneva" pitchFamily="-108" charset="-128"/>
                <a:cs typeface="Calibri" panose="020F0502020204030204" pitchFamily="34" charset="0"/>
              </a:rPr>
              <a:t>Meeting host added Webex link to the invite less than 20 minutes before start of the meeting.   Solution is to have the room call into the </a:t>
            </a:r>
            <a:r>
              <a:rPr lang="en-US" sz="2000" dirty="0" err="1">
                <a:solidFill>
                  <a:schemeClr val="tx2"/>
                </a:solidFill>
                <a:ea typeface="Geneva" pitchFamily="-108" charset="-128"/>
                <a:cs typeface="Calibri" panose="020F0502020204030204" pitchFamily="34" charset="0"/>
              </a:rPr>
              <a:t>webex</a:t>
            </a:r>
            <a:r>
              <a:rPr lang="en-US" sz="2000" dirty="0">
                <a:solidFill>
                  <a:schemeClr val="tx2"/>
                </a:solidFill>
                <a:ea typeface="Geneva" pitchFamily="-108" charset="-128"/>
                <a:cs typeface="Calibri" panose="020F0502020204030204" pitchFamily="34" charset="0"/>
              </a:rPr>
              <a:t> by dialing meeting string highlighted above.</a:t>
            </a:r>
          </a:p>
          <a:p>
            <a:pPr marL="628650" lvl="1" indent="-317500">
              <a:spcBef>
                <a:spcPts val="600"/>
              </a:spcBef>
            </a:pPr>
            <a:r>
              <a:rPr lang="en-US" dirty="0"/>
              <a:t>Other possibilities:</a:t>
            </a:r>
          </a:p>
          <a:p>
            <a:pPr marL="1003291" lvl="2" indent="-317500">
              <a:spcBef>
                <a:spcPts val="600"/>
              </a:spcBef>
            </a:pPr>
            <a:r>
              <a:rPr lang="en-US" sz="2000" dirty="0">
                <a:solidFill>
                  <a:schemeClr val="tx2"/>
                </a:solidFill>
                <a:ea typeface="Geneva" pitchFamily="-108" charset="-128"/>
                <a:cs typeface="Calibri" panose="020F0502020204030204" pitchFamily="34" charset="0"/>
              </a:rPr>
              <a:t>Webex participants don’t have webcam turned on </a:t>
            </a:r>
          </a:p>
          <a:p>
            <a:pPr marL="1003291" lvl="2" indent="-317500">
              <a:spcBef>
                <a:spcPts val="600"/>
              </a:spcBef>
            </a:pPr>
            <a:r>
              <a:rPr lang="en-US" sz="2000" dirty="0">
                <a:solidFill>
                  <a:schemeClr val="tx2"/>
                </a:solidFill>
                <a:ea typeface="Geneva" pitchFamily="-108" charset="-128"/>
                <a:cs typeface="Calibri" panose="020F0502020204030204" pitchFamily="34" charset="0"/>
              </a:rPr>
              <a:t>Network not sufficient to support video to/from Webex participants</a:t>
            </a:r>
          </a:p>
          <a:p>
            <a:pPr marL="1003291" lvl="2" indent="-317500">
              <a:spcBef>
                <a:spcPts val="600"/>
              </a:spcBef>
            </a:pPr>
            <a:r>
              <a:rPr lang="en-US" sz="2000" dirty="0">
                <a:solidFill>
                  <a:schemeClr val="tx2"/>
                </a:solidFill>
                <a:ea typeface="Geneva" pitchFamily="-108" charset="-128"/>
                <a:cs typeface="Calibri" panose="020F0502020204030204" pitchFamily="34" charset="0"/>
              </a:rPr>
              <a:t>Webex participant has numerous applications open consuming CPU</a:t>
            </a:r>
          </a:p>
        </p:txBody>
      </p:sp>
      <p:sp>
        <p:nvSpPr>
          <p:cNvPr id="7" name="Title 6">
            <a:extLst>
              <a:ext uri="{FF2B5EF4-FFF2-40B4-BE49-F238E27FC236}">
                <a16:creationId xmlns:a16="http://schemas.microsoft.com/office/drawing/2014/main" id="{AF569C7E-97CE-4790-83DF-CECF0467A7E3}"/>
              </a:ext>
            </a:extLst>
          </p:cNvPr>
          <p:cNvSpPr>
            <a:spLocks noGrp="1"/>
          </p:cNvSpPr>
          <p:nvPr>
            <p:ph type="title"/>
          </p:nvPr>
        </p:nvSpPr>
        <p:spPr/>
        <p:txBody>
          <a:bodyPr/>
          <a:lstStyle/>
          <a:p>
            <a:r>
              <a:rPr lang="en-PH"/>
              <a:t>Expected Questions/Issues</a:t>
            </a:r>
          </a:p>
        </p:txBody>
      </p:sp>
      <p:pic>
        <p:nvPicPr>
          <p:cNvPr id="3" name="Picture 2">
            <a:extLst>
              <a:ext uri="{FF2B5EF4-FFF2-40B4-BE49-F238E27FC236}">
                <a16:creationId xmlns:a16="http://schemas.microsoft.com/office/drawing/2014/main" id="{22545FE3-59FD-48F5-B872-3DEF01FA6641}"/>
              </a:ext>
            </a:extLst>
          </p:cNvPr>
          <p:cNvPicPr>
            <a:picLocks noChangeAspect="1"/>
          </p:cNvPicPr>
          <p:nvPr/>
        </p:nvPicPr>
        <p:blipFill>
          <a:blip r:embed="rId3"/>
          <a:stretch>
            <a:fillRect/>
          </a:stretch>
        </p:blipFill>
        <p:spPr>
          <a:xfrm>
            <a:off x="6096000" y="3107207"/>
            <a:ext cx="5246151" cy="1014896"/>
          </a:xfrm>
          <a:prstGeom prst="rect">
            <a:avLst/>
          </a:prstGeom>
        </p:spPr>
      </p:pic>
    </p:spTree>
    <p:extLst>
      <p:ext uri="{BB962C8B-B14F-4D97-AF65-F5344CB8AC3E}">
        <p14:creationId xmlns:p14="http://schemas.microsoft.com/office/powerpoint/2010/main" val="2544725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5135" y="1530046"/>
            <a:ext cx="10963412" cy="4795998"/>
          </a:xfrm>
        </p:spPr>
        <p:txBody>
          <a:bodyPr>
            <a:normAutofit/>
          </a:bodyPr>
          <a:lstStyle/>
          <a:p>
            <a:pPr marL="0" indent="0">
              <a:buNone/>
            </a:pPr>
            <a:r>
              <a:rPr lang="en-US" i="1" dirty="0">
                <a:solidFill>
                  <a:schemeClr val="accent6"/>
                </a:solidFill>
              </a:rPr>
              <a:t>Q2:  I joined a video room meeting but my room and Webex participants can’t hear each other.</a:t>
            </a:r>
          </a:p>
          <a:p>
            <a:pPr lvl="1"/>
            <a:r>
              <a:rPr lang="en-US" i="1" dirty="0">
                <a:solidFill>
                  <a:schemeClr val="accent6"/>
                </a:solidFill>
              </a:rPr>
              <a:t> </a:t>
            </a:r>
            <a:r>
              <a:rPr lang="en-US" dirty="0"/>
              <a:t>Likely cause:   Meeting host added Webex link less than 20 minutes before the start of the video meeting OR meeting host copied/pasted Webex link into the invite instead of adding Webex to invite</a:t>
            </a:r>
          </a:p>
          <a:p>
            <a:pPr lvl="2"/>
            <a:r>
              <a:rPr lang="en-US" sz="2000" dirty="0">
                <a:solidFill>
                  <a:schemeClr val="tx2"/>
                </a:solidFill>
                <a:ea typeface="Geneva" pitchFamily="-108" charset="-128"/>
                <a:cs typeface="Calibri" panose="020F0502020204030204" pitchFamily="34" charset="0"/>
              </a:rPr>
              <a:t>Solution:  Have each video room dial to Webex to join the meeting as explained in previous question.</a:t>
            </a:r>
          </a:p>
          <a:p>
            <a:pPr lvl="1"/>
            <a:r>
              <a:rPr lang="en-US" dirty="0"/>
              <a:t> Another possibility:   Webex meeting host muted room (either separately or by activating “Mute All”) or individual rooms or participants muted each other.</a:t>
            </a:r>
          </a:p>
          <a:p>
            <a:pPr lvl="2"/>
            <a:r>
              <a:rPr lang="en-US" sz="2000" dirty="0">
                <a:solidFill>
                  <a:schemeClr val="tx2"/>
                </a:solidFill>
                <a:ea typeface="Geneva" pitchFamily="-108" charset="-128"/>
                <a:cs typeface="Calibri" panose="020F0502020204030204" pitchFamily="34" charset="0"/>
              </a:rPr>
              <a:t>Solution:   Webex meeting host to find room in participant list and un-mute or have rooms/participants un-mute themselves.  (Note:   When </a:t>
            </a:r>
            <a:r>
              <a:rPr lang="en-US" sz="2000" dirty="0" err="1">
                <a:solidFill>
                  <a:schemeClr val="tx2"/>
                </a:solidFill>
                <a:ea typeface="Geneva" pitchFamily="-108" charset="-128"/>
                <a:cs typeface="Calibri" panose="020F0502020204030204" pitchFamily="34" charset="0"/>
              </a:rPr>
              <a:t>webex</a:t>
            </a:r>
            <a:r>
              <a:rPr lang="en-US" sz="2000" dirty="0">
                <a:solidFill>
                  <a:schemeClr val="tx2"/>
                </a:solidFill>
                <a:ea typeface="Geneva" pitchFamily="-108" charset="-128"/>
                <a:cs typeface="Calibri" panose="020F0502020204030204" pitchFamily="34" charset="0"/>
              </a:rPr>
              <a:t> host mutes a room, the red mute button on the room is </a:t>
            </a:r>
            <a:r>
              <a:rPr lang="en-US" sz="2000" u="sng" dirty="0">
                <a:solidFill>
                  <a:schemeClr val="tx2"/>
                </a:solidFill>
                <a:ea typeface="Geneva" pitchFamily="-108" charset="-128"/>
                <a:cs typeface="Calibri" panose="020F0502020204030204" pitchFamily="34" charset="0"/>
              </a:rPr>
              <a:t>not</a:t>
            </a:r>
            <a:r>
              <a:rPr lang="en-US" sz="2000" dirty="0">
                <a:solidFill>
                  <a:schemeClr val="tx2"/>
                </a:solidFill>
                <a:ea typeface="Geneva" pitchFamily="-108" charset="-128"/>
                <a:cs typeface="Calibri" panose="020F0502020204030204" pitchFamily="34" charset="0"/>
              </a:rPr>
              <a:t> activated.)</a:t>
            </a:r>
            <a:r>
              <a:rPr lang="en-US" sz="2800" dirty="0">
                <a:solidFill>
                  <a:schemeClr val="tx2"/>
                </a:solidFill>
                <a:ea typeface="Geneva" pitchFamily="-108" charset="-128"/>
                <a:cs typeface="Calibri" panose="020F0502020204030204" pitchFamily="34" charset="0"/>
              </a:rPr>
              <a:t> </a:t>
            </a:r>
          </a:p>
          <a:p>
            <a:pPr marL="0" indent="0">
              <a:buNone/>
            </a:pPr>
            <a:r>
              <a:rPr lang="en-US" i="1" dirty="0">
                <a:solidFill>
                  <a:schemeClr val="accent6"/>
                </a:solidFill>
              </a:rPr>
              <a:t>Q3:  How do I turn video room volume up/down?</a:t>
            </a:r>
          </a:p>
          <a:p>
            <a:pPr marL="628650" lvl="1" indent="-317500">
              <a:spcBef>
                <a:spcPts val="600"/>
              </a:spcBef>
            </a:pPr>
            <a:r>
              <a:rPr lang="en-US" dirty="0"/>
              <a:t>Volume controls for the new rooms are on the frame for the video room touch panel (easy to miss!)</a:t>
            </a:r>
          </a:p>
          <a:p>
            <a:pPr marL="628650" lvl="1" indent="-317500">
              <a:spcBef>
                <a:spcPts val="600"/>
              </a:spcBef>
            </a:pPr>
            <a:endParaRPr lang="en-US" dirty="0"/>
          </a:p>
          <a:p>
            <a:pPr marL="628650" lvl="1" indent="-317500">
              <a:spcBef>
                <a:spcPts val="600"/>
              </a:spcBef>
            </a:pPr>
            <a:endParaRPr lang="en-US" dirty="0"/>
          </a:p>
          <a:p>
            <a:pPr marL="628650" lvl="1" indent="-317500">
              <a:spcBef>
                <a:spcPts val="600"/>
              </a:spcBef>
            </a:pPr>
            <a:endParaRPr lang="en-US" dirty="0"/>
          </a:p>
        </p:txBody>
      </p:sp>
      <p:sp>
        <p:nvSpPr>
          <p:cNvPr id="7" name="Title 6">
            <a:extLst>
              <a:ext uri="{FF2B5EF4-FFF2-40B4-BE49-F238E27FC236}">
                <a16:creationId xmlns:a16="http://schemas.microsoft.com/office/drawing/2014/main" id="{AF569C7E-97CE-4790-83DF-CECF0467A7E3}"/>
              </a:ext>
            </a:extLst>
          </p:cNvPr>
          <p:cNvSpPr>
            <a:spLocks noGrp="1"/>
          </p:cNvSpPr>
          <p:nvPr>
            <p:ph type="title"/>
          </p:nvPr>
        </p:nvSpPr>
        <p:spPr/>
        <p:txBody>
          <a:bodyPr/>
          <a:lstStyle/>
          <a:p>
            <a:r>
              <a:rPr lang="en-PH"/>
              <a:t>Expected Questions/Issues</a:t>
            </a:r>
          </a:p>
        </p:txBody>
      </p:sp>
    </p:spTree>
    <p:extLst>
      <p:ext uri="{BB962C8B-B14F-4D97-AF65-F5344CB8AC3E}">
        <p14:creationId xmlns:p14="http://schemas.microsoft.com/office/powerpoint/2010/main" val="902366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90224" y="1933575"/>
            <a:ext cx="10963412" cy="4795998"/>
          </a:xfrm>
        </p:spPr>
        <p:txBody>
          <a:bodyPr>
            <a:normAutofit lnSpcReduction="10000"/>
          </a:bodyPr>
          <a:lstStyle/>
          <a:p>
            <a:pPr marL="0" indent="0">
              <a:buNone/>
            </a:pPr>
            <a:r>
              <a:rPr lang="en-US" i="1" dirty="0">
                <a:solidFill>
                  <a:schemeClr val="accent6"/>
                </a:solidFill>
                <a:ea typeface="MS PGothic"/>
                <a:cs typeface="Calibri"/>
              </a:rPr>
              <a:t>Q4:  How can I join the meeting if there’s no green join button on my room panel?</a:t>
            </a:r>
          </a:p>
          <a:p>
            <a:pPr marL="628650" lvl="1" indent="-317500">
              <a:spcBef>
                <a:spcPts val="600"/>
              </a:spcBef>
            </a:pPr>
            <a:r>
              <a:rPr lang="en-US" dirty="0">
                <a:ea typeface="Geneva"/>
                <a:cs typeface="Calibri"/>
              </a:rPr>
              <a:t>A:  Dial into Webex using the video conferencing room panel and dial string highlighted in yellow </a:t>
            </a:r>
          </a:p>
          <a:p>
            <a:pPr marL="628650" lvl="1" indent="-317500">
              <a:spcBef>
                <a:spcPts val="600"/>
              </a:spcBef>
            </a:pPr>
            <a:endParaRPr lang="en-US" dirty="0">
              <a:ea typeface="Geneva"/>
              <a:cs typeface="Calibri"/>
            </a:endParaRPr>
          </a:p>
          <a:p>
            <a:pPr marL="628650" lvl="1" indent="-317500">
              <a:spcBef>
                <a:spcPts val="600"/>
              </a:spcBef>
            </a:pPr>
            <a:endParaRPr lang="en-US" dirty="0">
              <a:cs typeface="Calibri"/>
            </a:endParaRPr>
          </a:p>
          <a:p>
            <a:pPr marL="311150" lvl="1" indent="0">
              <a:spcBef>
                <a:spcPts val="600"/>
              </a:spcBef>
              <a:buNone/>
            </a:pPr>
            <a:endParaRPr lang="en-US" dirty="0">
              <a:cs typeface="Calibri"/>
            </a:endParaRPr>
          </a:p>
          <a:p>
            <a:pPr marL="628650" lvl="1" indent="-317500">
              <a:spcBef>
                <a:spcPts val="600"/>
              </a:spcBef>
            </a:pPr>
            <a:r>
              <a:rPr lang="en-US" dirty="0">
                <a:cs typeface="Calibri"/>
              </a:rPr>
              <a:t>FYI--Known issue:  If meeting host includes an image in the Webex invite, the green Join button doesn’t get posted in the video rooms.</a:t>
            </a:r>
            <a:endParaRPr lang="en-US" dirty="0"/>
          </a:p>
          <a:p>
            <a:pPr marL="0" indent="0">
              <a:buNone/>
            </a:pPr>
            <a:r>
              <a:rPr lang="en-US" i="1" dirty="0">
                <a:solidFill>
                  <a:schemeClr val="accent6"/>
                </a:solidFill>
                <a:ea typeface="MS PGothic"/>
                <a:cs typeface="Calibri"/>
              </a:rPr>
              <a:t>Q5:  The audio quality for one of my Webex participants is breaking up.  (Frequent Webex question; not unique to this new capability.)</a:t>
            </a:r>
          </a:p>
          <a:p>
            <a:pPr marL="628650" lvl="1" indent="-317500">
              <a:spcBef>
                <a:spcPts val="600"/>
              </a:spcBef>
            </a:pPr>
            <a:r>
              <a:rPr lang="en-US" dirty="0">
                <a:cs typeface="Calibri"/>
              </a:rPr>
              <a:t>Make sure the Webex participant is not using “Call my Computer” and/or have them try calling back to a different phone number.</a:t>
            </a:r>
          </a:p>
          <a:p>
            <a:pPr marL="628650" lvl="1" indent="-317500">
              <a:spcBef>
                <a:spcPts val="600"/>
              </a:spcBef>
            </a:pPr>
            <a:endParaRPr lang="en-US" dirty="0"/>
          </a:p>
          <a:p>
            <a:pPr marL="628650" lvl="1" indent="-317500">
              <a:spcBef>
                <a:spcPts val="600"/>
              </a:spcBef>
            </a:pPr>
            <a:endParaRPr lang="en-US" dirty="0"/>
          </a:p>
          <a:p>
            <a:pPr marL="628650" lvl="1" indent="-317500">
              <a:spcBef>
                <a:spcPts val="600"/>
              </a:spcBef>
            </a:pPr>
            <a:endParaRPr lang="en-US" dirty="0"/>
          </a:p>
        </p:txBody>
      </p:sp>
      <p:sp>
        <p:nvSpPr>
          <p:cNvPr id="7" name="Title 6">
            <a:extLst>
              <a:ext uri="{FF2B5EF4-FFF2-40B4-BE49-F238E27FC236}">
                <a16:creationId xmlns:a16="http://schemas.microsoft.com/office/drawing/2014/main" id="{AF569C7E-97CE-4790-83DF-CECF0467A7E3}"/>
              </a:ext>
            </a:extLst>
          </p:cNvPr>
          <p:cNvSpPr>
            <a:spLocks noGrp="1"/>
          </p:cNvSpPr>
          <p:nvPr>
            <p:ph type="title"/>
          </p:nvPr>
        </p:nvSpPr>
        <p:spPr/>
        <p:txBody>
          <a:bodyPr/>
          <a:lstStyle/>
          <a:p>
            <a:r>
              <a:rPr lang="en-PH"/>
              <a:t>Expected Questions/Issues</a:t>
            </a:r>
          </a:p>
        </p:txBody>
      </p:sp>
      <p:pic>
        <p:nvPicPr>
          <p:cNvPr id="2" name="Picture 1" descr="A screenshot of a cell phone&#10;&#10;Description generated with very high confidence">
            <a:extLst>
              <a:ext uri="{FF2B5EF4-FFF2-40B4-BE49-F238E27FC236}">
                <a16:creationId xmlns:a16="http://schemas.microsoft.com/office/drawing/2014/main" id="{383F22D3-453F-46D9-9D42-1F2353A684D4}"/>
              </a:ext>
            </a:extLst>
          </p:cNvPr>
          <p:cNvPicPr>
            <a:picLocks noChangeAspect="1"/>
          </p:cNvPicPr>
          <p:nvPr/>
        </p:nvPicPr>
        <p:blipFill>
          <a:blip r:embed="rId3"/>
          <a:stretch>
            <a:fillRect/>
          </a:stretch>
        </p:blipFill>
        <p:spPr>
          <a:xfrm>
            <a:off x="6820370" y="802392"/>
            <a:ext cx="5246151" cy="1014896"/>
          </a:xfrm>
          <a:prstGeom prst="rect">
            <a:avLst/>
          </a:prstGeom>
        </p:spPr>
      </p:pic>
      <p:pic>
        <p:nvPicPr>
          <p:cNvPr id="3" name="Picture 2">
            <a:extLst>
              <a:ext uri="{FF2B5EF4-FFF2-40B4-BE49-F238E27FC236}">
                <a16:creationId xmlns:a16="http://schemas.microsoft.com/office/drawing/2014/main" id="{FD094444-25C3-4232-BC0E-F080C0BFFFF2}"/>
              </a:ext>
            </a:extLst>
          </p:cNvPr>
          <p:cNvPicPr>
            <a:picLocks noChangeAspect="1"/>
          </p:cNvPicPr>
          <p:nvPr/>
        </p:nvPicPr>
        <p:blipFill>
          <a:blip r:embed="rId4"/>
          <a:stretch>
            <a:fillRect/>
          </a:stretch>
        </p:blipFill>
        <p:spPr>
          <a:xfrm>
            <a:off x="1700381" y="2862333"/>
            <a:ext cx="2695238" cy="1133333"/>
          </a:xfrm>
          <a:prstGeom prst="rect">
            <a:avLst/>
          </a:prstGeom>
        </p:spPr>
      </p:pic>
      <p:pic>
        <p:nvPicPr>
          <p:cNvPr id="6" name="Picture 5">
            <a:extLst>
              <a:ext uri="{FF2B5EF4-FFF2-40B4-BE49-F238E27FC236}">
                <a16:creationId xmlns:a16="http://schemas.microsoft.com/office/drawing/2014/main" id="{F9F9E77A-41B4-4865-BBC5-D93ED84B0794}"/>
              </a:ext>
            </a:extLst>
          </p:cNvPr>
          <p:cNvPicPr>
            <a:picLocks noChangeAspect="1"/>
          </p:cNvPicPr>
          <p:nvPr/>
        </p:nvPicPr>
        <p:blipFill>
          <a:blip r:embed="rId5"/>
          <a:stretch>
            <a:fillRect/>
          </a:stretch>
        </p:blipFill>
        <p:spPr>
          <a:xfrm>
            <a:off x="5119397" y="2862333"/>
            <a:ext cx="4228571" cy="647619"/>
          </a:xfrm>
          <a:prstGeom prst="rect">
            <a:avLst/>
          </a:prstGeom>
        </p:spPr>
      </p:pic>
    </p:spTree>
    <p:extLst>
      <p:ext uri="{BB962C8B-B14F-4D97-AF65-F5344CB8AC3E}">
        <p14:creationId xmlns:p14="http://schemas.microsoft.com/office/powerpoint/2010/main" val="197258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90224" y="1933575"/>
            <a:ext cx="10963412" cy="4795998"/>
          </a:xfrm>
        </p:spPr>
        <p:txBody>
          <a:bodyPr>
            <a:normAutofit/>
          </a:bodyPr>
          <a:lstStyle/>
          <a:p>
            <a:pPr marL="0" indent="0">
              <a:buNone/>
            </a:pPr>
            <a:r>
              <a:rPr lang="en-US" i="1" dirty="0">
                <a:solidFill>
                  <a:schemeClr val="accent6"/>
                </a:solidFill>
              </a:rPr>
              <a:t>Q6:  There’s audio feedback (screeching audio) on the line!</a:t>
            </a:r>
          </a:p>
          <a:p>
            <a:pPr marL="628650" lvl="1" indent="-317500">
              <a:spcBef>
                <a:spcPts val="600"/>
              </a:spcBef>
            </a:pPr>
            <a:r>
              <a:rPr lang="en-US" dirty="0"/>
              <a:t>Likely cause:   Participants in one or more of the video rooms joined the meeting using the green join button AND dialed *115 to add Webex which thereby added Webex audio to the same meeting twice.</a:t>
            </a:r>
          </a:p>
          <a:p>
            <a:pPr marL="311150" lvl="1" indent="0">
              <a:spcBef>
                <a:spcPts val="600"/>
              </a:spcBef>
              <a:buNone/>
            </a:pPr>
            <a:r>
              <a:rPr lang="en-US" dirty="0"/>
              <a:t>		Solution:   Meeting host mute rooms; Have Video Rooms disconnect Webex audio</a:t>
            </a:r>
          </a:p>
          <a:p>
            <a:pPr marL="654050" lvl="1" indent="-342900">
              <a:spcBef>
                <a:spcPts val="600"/>
              </a:spcBef>
            </a:pPr>
            <a:r>
              <a:rPr lang="en-US" dirty="0"/>
              <a:t>Other possibility:   One of the participants in the video room also joined Webex audio from their PC</a:t>
            </a:r>
          </a:p>
          <a:p>
            <a:pPr marL="685791" lvl="2" indent="0">
              <a:spcBef>
                <a:spcPts val="600"/>
              </a:spcBef>
              <a:buNone/>
            </a:pPr>
            <a:r>
              <a:rPr lang="en-US" sz="2000" dirty="0">
                <a:solidFill>
                  <a:schemeClr val="tx2"/>
                </a:solidFill>
                <a:ea typeface="Geneva" pitchFamily="-108" charset="-128"/>
                <a:cs typeface="Calibri" panose="020F0502020204030204" pitchFamily="34" charset="0"/>
              </a:rPr>
              <a:t>	Solution:   Meeting host mute all lines; have user who joined audio from PC in the room, 	disconnect audio</a:t>
            </a:r>
          </a:p>
          <a:p>
            <a:pPr marL="1028691" lvl="2" indent="-342900">
              <a:spcBef>
                <a:spcPts val="600"/>
              </a:spcBef>
            </a:pPr>
            <a:endParaRPr lang="en-US" dirty="0"/>
          </a:p>
          <a:p>
            <a:pPr marL="0" indent="0">
              <a:buNone/>
            </a:pPr>
            <a:r>
              <a:rPr lang="en-US" dirty="0"/>
              <a:t>.</a:t>
            </a:r>
          </a:p>
          <a:p>
            <a:pPr marL="628650" lvl="1" indent="-317500">
              <a:spcBef>
                <a:spcPts val="600"/>
              </a:spcBef>
            </a:pPr>
            <a:endParaRPr lang="en-US" dirty="0"/>
          </a:p>
          <a:p>
            <a:pPr marL="628650" lvl="1" indent="-317500">
              <a:spcBef>
                <a:spcPts val="600"/>
              </a:spcBef>
            </a:pPr>
            <a:endParaRPr lang="en-US" dirty="0"/>
          </a:p>
          <a:p>
            <a:pPr marL="628650" lvl="1" indent="-317500">
              <a:spcBef>
                <a:spcPts val="600"/>
              </a:spcBef>
            </a:pPr>
            <a:endParaRPr lang="en-US" dirty="0"/>
          </a:p>
        </p:txBody>
      </p:sp>
      <p:sp>
        <p:nvSpPr>
          <p:cNvPr id="7" name="Title 6">
            <a:extLst>
              <a:ext uri="{FF2B5EF4-FFF2-40B4-BE49-F238E27FC236}">
                <a16:creationId xmlns:a16="http://schemas.microsoft.com/office/drawing/2014/main" id="{AF569C7E-97CE-4790-83DF-CECF0467A7E3}"/>
              </a:ext>
            </a:extLst>
          </p:cNvPr>
          <p:cNvSpPr>
            <a:spLocks noGrp="1"/>
          </p:cNvSpPr>
          <p:nvPr>
            <p:ph type="title"/>
          </p:nvPr>
        </p:nvSpPr>
        <p:spPr/>
        <p:txBody>
          <a:bodyPr/>
          <a:lstStyle/>
          <a:p>
            <a:r>
              <a:rPr lang="en-PH"/>
              <a:t>Expected Questions/Issues</a:t>
            </a:r>
          </a:p>
        </p:txBody>
      </p:sp>
    </p:spTree>
    <p:extLst>
      <p:ext uri="{BB962C8B-B14F-4D97-AF65-F5344CB8AC3E}">
        <p14:creationId xmlns:p14="http://schemas.microsoft.com/office/powerpoint/2010/main" val="1856305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90224" y="1933575"/>
            <a:ext cx="10963412" cy="4795998"/>
          </a:xfrm>
        </p:spPr>
        <p:txBody>
          <a:bodyPr>
            <a:normAutofit fontScale="92500" lnSpcReduction="10000"/>
          </a:bodyPr>
          <a:lstStyle/>
          <a:p>
            <a:pPr marL="0" indent="0">
              <a:buNone/>
            </a:pPr>
            <a:r>
              <a:rPr lang="en-US" i="1" dirty="0">
                <a:solidFill>
                  <a:schemeClr val="accent6"/>
                </a:solidFill>
              </a:rPr>
              <a:t>Q7:  There’s noise on the line, e.g. typing, rustling papers, barking dog, etc. </a:t>
            </a:r>
          </a:p>
          <a:p>
            <a:pPr marL="628650" lvl="1" indent="-317500">
              <a:spcBef>
                <a:spcPts val="600"/>
              </a:spcBef>
            </a:pPr>
            <a:r>
              <a:rPr lang="en-US" dirty="0"/>
              <a:t>Solution:   Have Webex meeting host watch for speaking indicator next to participants and mute noisy line</a:t>
            </a:r>
          </a:p>
          <a:p>
            <a:pPr marL="628650" lvl="1" indent="-317500">
              <a:spcBef>
                <a:spcPts val="600"/>
              </a:spcBef>
            </a:pPr>
            <a:r>
              <a:rPr lang="en-US" dirty="0">
                <a:ea typeface="Geneva"/>
                <a:cs typeface="Calibri"/>
              </a:rPr>
              <a:t>Note:   If the meeting host is not in the room, can contact Cisco Webex help desk to ask them to assist in resolving but it will take time.   For future meetings, advise meeting leader to have host always designate an “Alternate Host” if they are not able to attend so that there is always someone with host capabilities in the meeting.</a:t>
            </a:r>
          </a:p>
          <a:p>
            <a:pPr marL="0" indent="0">
              <a:buNone/>
            </a:pPr>
            <a:r>
              <a:rPr lang="en-US" i="1" dirty="0">
                <a:solidFill>
                  <a:schemeClr val="accent6"/>
                </a:solidFill>
              </a:rPr>
              <a:t>Q8:  Meeting ends abruptly</a:t>
            </a:r>
          </a:p>
          <a:p>
            <a:pPr marL="628650" lvl="1" indent="-317500">
              <a:spcBef>
                <a:spcPts val="600"/>
              </a:spcBef>
            </a:pPr>
            <a:r>
              <a:rPr lang="en-US" dirty="0"/>
              <a:t>Likely cause:   Meeting host had to leave the meeting early and clicked “End Meeting” instead of “Leave Meeting”</a:t>
            </a:r>
          </a:p>
          <a:p>
            <a:pPr marL="628650" lvl="1" indent="-317500">
              <a:spcBef>
                <a:spcPts val="600"/>
              </a:spcBef>
            </a:pPr>
            <a:r>
              <a:rPr lang="en-US" dirty="0">
                <a:cs typeface="Calibri"/>
              </a:rPr>
              <a:t>Solution:  Have someone send out a new invite; have video rooms dial in using the instructions in the invite</a:t>
            </a:r>
          </a:p>
          <a:p>
            <a:pPr marL="63500" indent="-63500">
              <a:spcBef>
                <a:spcPts val="600"/>
              </a:spcBef>
              <a:buNone/>
            </a:pPr>
            <a:r>
              <a:rPr lang="en-US" i="1" dirty="0">
                <a:solidFill>
                  <a:schemeClr val="accent6"/>
                </a:solidFill>
              </a:rPr>
              <a:t>Q9:  Does anything change with Blue Jeans?</a:t>
            </a:r>
          </a:p>
          <a:p>
            <a:pPr marL="625475" indent="-288925"/>
            <a:r>
              <a:rPr lang="en-US" sz="2100" dirty="0">
                <a:ea typeface="Geneva" pitchFamily="-108" charset="-128"/>
                <a:cs typeface="Calibri"/>
              </a:rPr>
              <a:t> </a:t>
            </a:r>
            <a:r>
              <a:rPr lang="en-US" sz="2100" b="0" dirty="0">
                <a:ea typeface="Geneva" pitchFamily="-108" charset="-128"/>
              </a:rPr>
              <a:t>No, continue as usual</a:t>
            </a:r>
          </a:p>
          <a:p>
            <a:pPr marL="628650" lvl="1" indent="-317500">
              <a:spcBef>
                <a:spcPts val="600"/>
              </a:spcBef>
            </a:pPr>
            <a:endParaRPr lang="en-US" dirty="0"/>
          </a:p>
          <a:p>
            <a:pPr marL="628650" lvl="1" indent="-317500">
              <a:spcBef>
                <a:spcPts val="600"/>
              </a:spcBef>
            </a:pPr>
            <a:endParaRPr lang="en-US" dirty="0"/>
          </a:p>
          <a:p>
            <a:pPr marL="628650" lvl="1" indent="-317500">
              <a:spcBef>
                <a:spcPts val="600"/>
              </a:spcBef>
            </a:pPr>
            <a:endParaRPr lang="en-US" dirty="0"/>
          </a:p>
        </p:txBody>
      </p:sp>
      <p:sp>
        <p:nvSpPr>
          <p:cNvPr id="7" name="Title 6">
            <a:extLst>
              <a:ext uri="{FF2B5EF4-FFF2-40B4-BE49-F238E27FC236}">
                <a16:creationId xmlns:a16="http://schemas.microsoft.com/office/drawing/2014/main" id="{AF569C7E-97CE-4790-83DF-CECF0467A7E3}"/>
              </a:ext>
            </a:extLst>
          </p:cNvPr>
          <p:cNvSpPr>
            <a:spLocks noGrp="1"/>
          </p:cNvSpPr>
          <p:nvPr>
            <p:ph type="title"/>
          </p:nvPr>
        </p:nvSpPr>
        <p:spPr/>
        <p:txBody>
          <a:bodyPr/>
          <a:lstStyle/>
          <a:p>
            <a:r>
              <a:rPr lang="en-PH"/>
              <a:t>Expected Questions/Issues</a:t>
            </a:r>
          </a:p>
        </p:txBody>
      </p:sp>
    </p:spTree>
    <p:extLst>
      <p:ext uri="{BB962C8B-B14F-4D97-AF65-F5344CB8AC3E}">
        <p14:creationId xmlns:p14="http://schemas.microsoft.com/office/powerpoint/2010/main" val="4290275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0224" y="2254827"/>
            <a:ext cx="10476793" cy="3622097"/>
          </a:xfrm>
        </p:spPr>
        <p:txBody>
          <a:bodyPr>
            <a:normAutofit fontScale="62500" lnSpcReduction="20000"/>
          </a:bodyPr>
          <a:lstStyle/>
          <a:p>
            <a:pPr marL="0" indent="0">
              <a:buNone/>
            </a:pPr>
            <a:r>
              <a:rPr lang="en-US" sz="2800" dirty="0">
                <a:solidFill>
                  <a:schemeClr val="tx1"/>
                </a:solidFill>
              </a:rPr>
              <a:t>Employees are receiving a range of communications:</a:t>
            </a:r>
          </a:p>
          <a:p>
            <a:r>
              <a:rPr lang="en-US" sz="2800" dirty="0" err="1">
                <a:solidFill>
                  <a:schemeClr val="tx1"/>
                </a:solidFill>
              </a:rPr>
              <a:t>eMails</a:t>
            </a:r>
            <a:r>
              <a:rPr lang="en-US" sz="2800" dirty="0">
                <a:solidFill>
                  <a:schemeClr val="tx1"/>
                </a:solidFill>
              </a:rPr>
              <a:t> to all Webex meeting hosts advising them of the change – includes link to </a:t>
            </a:r>
            <a:r>
              <a:rPr lang="en-US" sz="2800" dirty="0">
                <a:solidFill>
                  <a:schemeClr val="tx1"/>
                </a:solidFill>
                <a:hlinkClick r:id="rId2"/>
              </a:rPr>
              <a:t>documentation and a training video</a:t>
            </a:r>
            <a:endParaRPr lang="en-US" sz="2800" dirty="0">
              <a:solidFill>
                <a:schemeClr val="tx1"/>
              </a:solidFill>
            </a:endParaRPr>
          </a:p>
          <a:p>
            <a:r>
              <a:rPr lang="en-US" sz="2800" dirty="0">
                <a:solidFill>
                  <a:schemeClr val="tx1"/>
                </a:solidFill>
              </a:rPr>
              <a:t>Focused emails to employees who have booked video rooms in the past 12 months explaining how to update video conference meeting invitations.   </a:t>
            </a:r>
          </a:p>
          <a:p>
            <a:pPr lvl="1"/>
            <a:r>
              <a:rPr lang="en-US" sz="2400" dirty="0">
                <a:solidFill>
                  <a:schemeClr val="tx1"/>
                </a:solidFill>
              </a:rPr>
              <a:t> Optional to update meetings before Oct 1</a:t>
            </a:r>
          </a:p>
          <a:p>
            <a:pPr lvl="1"/>
            <a:r>
              <a:rPr lang="en-US" sz="2400" dirty="0">
                <a:solidFill>
                  <a:schemeClr val="tx1"/>
                </a:solidFill>
              </a:rPr>
              <a:t> Required to update meetings after Oct 1</a:t>
            </a:r>
          </a:p>
          <a:p>
            <a:r>
              <a:rPr lang="en-US" sz="2800" dirty="0">
                <a:solidFill>
                  <a:schemeClr val="tx1"/>
                </a:solidFill>
              </a:rPr>
              <a:t>Digital displays being updated with our “Better Together” campaign</a:t>
            </a:r>
          </a:p>
          <a:p>
            <a:r>
              <a:rPr lang="en-US" sz="2800" dirty="0">
                <a:solidFill>
                  <a:schemeClr val="tx1"/>
                </a:solidFill>
              </a:rPr>
              <a:t>Video Room displays updated with Alert indicating meeting join process changed</a:t>
            </a:r>
          </a:p>
          <a:p>
            <a:r>
              <a:rPr lang="en-US" sz="2800" dirty="0">
                <a:solidFill>
                  <a:schemeClr val="tx1"/>
                </a:solidFill>
              </a:rPr>
              <a:t>Quick Reference Guides in video rooms updated with changes to Webex join process</a:t>
            </a:r>
          </a:p>
          <a:p>
            <a:r>
              <a:rPr lang="en-US" sz="2800" dirty="0">
                <a:solidFill>
                  <a:schemeClr val="tx1"/>
                </a:solidFill>
              </a:rPr>
              <a:t>Training on how to update meetings and a Webex refresher will be provided; </a:t>
            </a:r>
            <a:r>
              <a:rPr lang="en-US" sz="2800" dirty="0">
                <a:solidFill>
                  <a:schemeClr val="tx1"/>
                </a:solidFill>
                <a:hlinkClick r:id="rId3"/>
              </a:rPr>
              <a:t>schedule will be posted here soon</a:t>
            </a:r>
            <a:endParaRPr lang="en-US" sz="2800" dirty="0">
              <a:solidFill>
                <a:schemeClr val="tx1"/>
              </a:solidFill>
            </a:endParaRPr>
          </a:p>
          <a:p>
            <a:pPr marL="0" indent="0" algn="ctr">
              <a:buNone/>
            </a:pPr>
            <a:endParaRPr lang="en-US" sz="2800" dirty="0">
              <a:solidFill>
                <a:schemeClr val="accent2"/>
              </a:solidFill>
            </a:endParaRPr>
          </a:p>
          <a:p>
            <a:pPr marL="0" indent="0" algn="ctr">
              <a:buNone/>
            </a:pPr>
            <a:endParaRPr lang="en-GB" sz="2800" dirty="0">
              <a:solidFill>
                <a:schemeClr val="accent2"/>
              </a:solidFill>
            </a:endParaRPr>
          </a:p>
        </p:txBody>
      </p:sp>
      <p:sp>
        <p:nvSpPr>
          <p:cNvPr id="11" name="Title 7">
            <a:extLst>
              <a:ext uri="{FF2B5EF4-FFF2-40B4-BE49-F238E27FC236}">
                <a16:creationId xmlns:a16="http://schemas.microsoft.com/office/drawing/2014/main" id="{A82BDB8B-0C49-4669-9FE0-40EA331BEF22}"/>
              </a:ext>
            </a:extLst>
          </p:cNvPr>
          <p:cNvSpPr>
            <a:spLocks noGrp="1"/>
          </p:cNvSpPr>
          <p:nvPr>
            <p:ph type="title"/>
          </p:nvPr>
        </p:nvSpPr>
        <p:spPr>
          <a:xfrm>
            <a:off x="815135" y="670776"/>
            <a:ext cx="10439948" cy="1262799"/>
          </a:xfrm>
        </p:spPr>
        <p:txBody>
          <a:bodyPr>
            <a:normAutofit/>
          </a:bodyPr>
          <a:lstStyle/>
          <a:p>
            <a:r>
              <a:rPr lang="en-PH" sz="4800" dirty="0"/>
              <a:t>Employee Communications</a:t>
            </a:r>
          </a:p>
        </p:txBody>
      </p:sp>
    </p:spTree>
    <p:extLst>
      <p:ext uri="{BB962C8B-B14F-4D97-AF65-F5344CB8AC3E}">
        <p14:creationId xmlns:p14="http://schemas.microsoft.com/office/powerpoint/2010/main" val="1206707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0224" y="2876764"/>
            <a:ext cx="10476793" cy="3000160"/>
          </a:xfrm>
        </p:spPr>
        <p:txBody>
          <a:bodyPr>
            <a:normAutofit/>
          </a:bodyPr>
          <a:lstStyle/>
          <a:p>
            <a:pPr marL="0" indent="0" algn="ctr">
              <a:buNone/>
            </a:pPr>
            <a:r>
              <a:rPr lang="en-US" sz="2800" dirty="0">
                <a:solidFill>
                  <a:schemeClr val="accent2"/>
                </a:solidFill>
              </a:rPr>
              <a:t>Click </a:t>
            </a:r>
            <a:r>
              <a:rPr lang="en-US" sz="2800" dirty="0">
                <a:solidFill>
                  <a:schemeClr val="accent2"/>
                </a:solidFill>
                <a:hlinkClick r:id="rId3"/>
              </a:rPr>
              <a:t>here </a:t>
            </a:r>
            <a:r>
              <a:rPr lang="en-US" sz="2800" dirty="0">
                <a:solidFill>
                  <a:schemeClr val="accent2"/>
                </a:solidFill>
              </a:rPr>
              <a:t>for FAQs</a:t>
            </a:r>
          </a:p>
          <a:p>
            <a:pPr marL="0" indent="0" algn="ctr">
              <a:buNone/>
            </a:pPr>
            <a:r>
              <a:rPr lang="en-US" sz="2800" dirty="0">
                <a:solidFill>
                  <a:schemeClr val="accent2"/>
                </a:solidFill>
                <a:hlinkClick r:id="rId4"/>
              </a:rPr>
              <a:t>Contact Cisco for Video Room Support</a:t>
            </a:r>
            <a:r>
              <a:rPr lang="en-US" sz="2800" dirty="0">
                <a:solidFill>
                  <a:schemeClr val="accent2"/>
                </a:solidFill>
              </a:rPr>
              <a:t> – Includes phone and email options</a:t>
            </a:r>
          </a:p>
          <a:p>
            <a:pPr marL="0" indent="0" algn="ctr">
              <a:buNone/>
            </a:pPr>
            <a:r>
              <a:rPr lang="en-US" sz="2800" dirty="0">
                <a:solidFill>
                  <a:schemeClr val="accent2"/>
                </a:solidFill>
                <a:hlinkClick r:id="rId5"/>
              </a:rPr>
              <a:t>Contact Cisco for Webex Support</a:t>
            </a:r>
            <a:r>
              <a:rPr lang="en-US" sz="2800" dirty="0">
                <a:solidFill>
                  <a:schemeClr val="accent2"/>
                </a:solidFill>
              </a:rPr>
              <a:t> – Includes phone and chat options</a:t>
            </a:r>
          </a:p>
          <a:p>
            <a:pPr marL="0" indent="0" algn="ctr">
              <a:buNone/>
            </a:pPr>
            <a:r>
              <a:rPr lang="en-US" sz="2800" dirty="0">
                <a:solidFill>
                  <a:schemeClr val="tx1"/>
                </a:solidFill>
              </a:rPr>
              <a:t>Note:  If issue occurring in a video room, start with Cisco Video support.   Cisco will coordinate behind the scenes if both Video and Webex support help needed.</a:t>
            </a:r>
          </a:p>
          <a:p>
            <a:pPr marL="0" indent="0" algn="ctr">
              <a:buNone/>
            </a:pPr>
            <a:endParaRPr lang="en-US" sz="2800" dirty="0">
              <a:solidFill>
                <a:schemeClr val="accent2"/>
              </a:solidFill>
            </a:endParaRPr>
          </a:p>
          <a:p>
            <a:pPr marL="0" indent="0" algn="ctr">
              <a:buNone/>
            </a:pPr>
            <a:endParaRPr lang="en-US" sz="2800" dirty="0">
              <a:solidFill>
                <a:schemeClr val="accent2"/>
              </a:solidFill>
            </a:endParaRPr>
          </a:p>
          <a:p>
            <a:pPr marL="0" indent="0" algn="ctr">
              <a:buNone/>
            </a:pPr>
            <a:endParaRPr lang="en-GB" sz="2800" dirty="0">
              <a:solidFill>
                <a:schemeClr val="accent2"/>
              </a:solidFill>
            </a:endParaRPr>
          </a:p>
        </p:txBody>
      </p:sp>
      <p:sp>
        <p:nvSpPr>
          <p:cNvPr id="11" name="Title 7">
            <a:extLst>
              <a:ext uri="{FF2B5EF4-FFF2-40B4-BE49-F238E27FC236}">
                <a16:creationId xmlns:a16="http://schemas.microsoft.com/office/drawing/2014/main" id="{A82BDB8B-0C49-4669-9FE0-40EA331BEF22}"/>
              </a:ext>
            </a:extLst>
          </p:cNvPr>
          <p:cNvSpPr>
            <a:spLocks noGrp="1"/>
          </p:cNvSpPr>
          <p:nvPr>
            <p:ph type="title"/>
          </p:nvPr>
        </p:nvSpPr>
        <p:spPr>
          <a:xfrm>
            <a:off x="815135" y="670776"/>
            <a:ext cx="10439948" cy="1262799"/>
          </a:xfrm>
        </p:spPr>
        <p:txBody>
          <a:bodyPr>
            <a:normAutofit/>
          </a:bodyPr>
          <a:lstStyle/>
          <a:p>
            <a:r>
              <a:rPr lang="en-PH" sz="4800"/>
              <a:t>QUESTIONS</a:t>
            </a:r>
          </a:p>
        </p:txBody>
      </p:sp>
    </p:spTree>
    <p:extLst>
      <p:ext uri="{BB962C8B-B14F-4D97-AF65-F5344CB8AC3E}">
        <p14:creationId xmlns:p14="http://schemas.microsoft.com/office/powerpoint/2010/main" val="22084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94617" y="2190044"/>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1" name="Rectangle 20"/>
          <p:cNvSpPr/>
          <p:nvPr/>
        </p:nvSpPr>
        <p:spPr>
          <a:xfrm>
            <a:off x="694614" y="3073245"/>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2" name="Rectangle 21"/>
          <p:cNvSpPr/>
          <p:nvPr/>
        </p:nvSpPr>
        <p:spPr>
          <a:xfrm>
            <a:off x="711116" y="3956446"/>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3" name="Rectangle 22"/>
          <p:cNvSpPr/>
          <p:nvPr/>
        </p:nvSpPr>
        <p:spPr>
          <a:xfrm>
            <a:off x="716982" y="5034909"/>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5" name="Content Placeholder 4"/>
          <p:cNvSpPr>
            <a:spLocks noGrp="1"/>
          </p:cNvSpPr>
          <p:nvPr>
            <p:ph idx="1"/>
          </p:nvPr>
        </p:nvSpPr>
        <p:spPr>
          <a:xfrm>
            <a:off x="790225" y="2190044"/>
            <a:ext cx="10068276" cy="3251203"/>
          </a:xfrm>
        </p:spPr>
        <p:txBody>
          <a:bodyPr>
            <a:noAutofit/>
          </a:bodyPr>
          <a:lstStyle/>
          <a:p>
            <a:pPr marL="457200" indent="-457200">
              <a:spcAft>
                <a:spcPts val="600"/>
              </a:spcAft>
              <a:buFont typeface="+mj-lt"/>
              <a:buAutoNum type="arabicPeriod"/>
            </a:pPr>
            <a:r>
              <a:rPr lang="en-US">
                <a:solidFill>
                  <a:schemeClr val="accent2"/>
                </a:solidFill>
              </a:rPr>
              <a:t>What's Changing</a:t>
            </a:r>
          </a:p>
          <a:p>
            <a:pPr marL="457200" indent="-457200">
              <a:spcAft>
                <a:spcPts val="600"/>
              </a:spcAft>
              <a:buFont typeface="+mj-lt"/>
              <a:buAutoNum type="arabicPeriod"/>
            </a:pPr>
            <a:endParaRPr lang="en-US">
              <a:solidFill>
                <a:schemeClr val="accent2"/>
              </a:solidFill>
            </a:endParaRPr>
          </a:p>
          <a:p>
            <a:pPr marL="457200" indent="-457200">
              <a:spcAft>
                <a:spcPts val="600"/>
              </a:spcAft>
              <a:buFont typeface="+mj-lt"/>
              <a:buAutoNum type="arabicPeriod"/>
            </a:pPr>
            <a:r>
              <a:rPr lang="en-US">
                <a:solidFill>
                  <a:schemeClr val="accent2"/>
                </a:solidFill>
              </a:rPr>
              <a:t>What Meeting Hosts Need to Do</a:t>
            </a:r>
          </a:p>
          <a:p>
            <a:pPr marL="457200" indent="-457200">
              <a:spcAft>
                <a:spcPts val="600"/>
              </a:spcAft>
              <a:buFont typeface="+mj-lt"/>
              <a:buAutoNum type="arabicPeriod"/>
            </a:pPr>
            <a:endParaRPr lang="en-US">
              <a:solidFill>
                <a:schemeClr val="accent2"/>
              </a:solidFill>
            </a:endParaRPr>
          </a:p>
          <a:p>
            <a:pPr marL="457200" indent="-457200">
              <a:spcAft>
                <a:spcPts val="600"/>
              </a:spcAft>
              <a:buFont typeface="+mj-lt"/>
              <a:buAutoNum type="arabicPeriod"/>
            </a:pPr>
            <a:r>
              <a:rPr lang="en-US">
                <a:solidFill>
                  <a:schemeClr val="accent2"/>
                </a:solidFill>
              </a:rPr>
              <a:t>Tips</a:t>
            </a:r>
          </a:p>
          <a:p>
            <a:pPr marL="457200" indent="-457200">
              <a:spcAft>
                <a:spcPts val="600"/>
              </a:spcAft>
              <a:buFont typeface="+mj-lt"/>
              <a:buAutoNum type="arabicPeriod"/>
            </a:pPr>
            <a:endParaRPr lang="en-US">
              <a:solidFill>
                <a:schemeClr val="accent2"/>
              </a:solidFill>
            </a:endParaRPr>
          </a:p>
          <a:p>
            <a:pPr marL="457200" indent="-457200">
              <a:spcBef>
                <a:spcPts val="600"/>
              </a:spcBef>
              <a:spcAft>
                <a:spcPts val="600"/>
              </a:spcAft>
              <a:buFont typeface="+mj-lt"/>
              <a:buAutoNum type="arabicPeriod"/>
            </a:pPr>
            <a:r>
              <a:rPr lang="en-US">
                <a:solidFill>
                  <a:schemeClr val="accent2"/>
                </a:solidFill>
              </a:rPr>
              <a:t>Q&amp;A</a:t>
            </a:r>
          </a:p>
          <a:p>
            <a:endParaRPr lang="en-US"/>
          </a:p>
          <a:p>
            <a:pPr lvl="1"/>
            <a:endParaRPr lang="en-US"/>
          </a:p>
          <a:p>
            <a:endParaRPr lang="en-GB"/>
          </a:p>
        </p:txBody>
      </p:sp>
      <p:sp>
        <p:nvSpPr>
          <p:cNvPr id="4" name="Title 3">
            <a:extLst>
              <a:ext uri="{FF2B5EF4-FFF2-40B4-BE49-F238E27FC236}">
                <a16:creationId xmlns:a16="http://schemas.microsoft.com/office/drawing/2014/main" id="{CA7BCC8D-2491-478A-94F3-6FB71FB6D4C7}"/>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1862684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F7F391-D6B1-4CF6-8FCC-B1DD65343350}"/>
              </a:ext>
            </a:extLst>
          </p:cNvPr>
          <p:cNvSpPr>
            <a:spLocks noGrp="1"/>
          </p:cNvSpPr>
          <p:nvPr>
            <p:ph idx="1"/>
          </p:nvPr>
        </p:nvSpPr>
        <p:spPr/>
        <p:txBody>
          <a:bodyPr>
            <a:normAutofit fontScale="92500" lnSpcReduction="20000"/>
          </a:bodyPr>
          <a:lstStyle/>
          <a:p>
            <a:pPr marL="0" indent="0">
              <a:lnSpc>
                <a:spcPct val="110000"/>
              </a:lnSpc>
              <a:spcBef>
                <a:spcPts val="400"/>
              </a:spcBef>
              <a:buNone/>
            </a:pPr>
            <a:r>
              <a:rPr lang="en-US" sz="2900" dirty="0">
                <a:solidFill>
                  <a:schemeClr val="accent2"/>
                </a:solidFill>
              </a:rPr>
              <a:t>Doubling Number of Video Rooms (From 280 to 584 rooms)</a:t>
            </a:r>
          </a:p>
          <a:p>
            <a:pPr marL="457200" indent="-227013"/>
            <a:r>
              <a:rPr lang="en-US" dirty="0"/>
              <a:t>FY 18/19:  Refreshing 160 existing end-of-life Video Rooms with new technology</a:t>
            </a:r>
          </a:p>
          <a:p>
            <a:pPr marL="457200" indent="-227013"/>
            <a:r>
              <a:rPr lang="en-US" dirty="0"/>
              <a:t>FY 19/20:  Installing new incremental Video Rooms (mostly huddle rooms)</a:t>
            </a:r>
          </a:p>
          <a:p>
            <a:pPr marL="0" indent="0">
              <a:buNone/>
            </a:pPr>
            <a:endParaRPr lang="en-US" dirty="0"/>
          </a:p>
          <a:p>
            <a:pPr marL="0" indent="0">
              <a:lnSpc>
                <a:spcPct val="110000"/>
              </a:lnSpc>
              <a:spcBef>
                <a:spcPts val="400"/>
              </a:spcBef>
              <a:buNone/>
            </a:pPr>
            <a:r>
              <a:rPr lang="en-US" sz="2900" dirty="0">
                <a:solidFill>
                  <a:schemeClr val="accent2"/>
                </a:solidFill>
              </a:rPr>
              <a:t>Video Room &amp; Webex participants can now see each other!</a:t>
            </a:r>
          </a:p>
          <a:p>
            <a:pPr marL="74081" indent="0">
              <a:buNone/>
            </a:pPr>
            <a:r>
              <a:rPr lang="en-PH" dirty="0"/>
              <a:t>Current Video Room experience when using Webex​:</a:t>
            </a:r>
          </a:p>
          <a:p>
            <a:pPr marL="571500" lvl="1" indent="-260350"/>
            <a:r>
              <a:rPr lang="en-PH" dirty="0"/>
              <a:t>All participants can </a:t>
            </a:r>
            <a:r>
              <a:rPr lang="en-PH" b="1" dirty="0"/>
              <a:t>hear</a:t>
            </a:r>
            <a:r>
              <a:rPr lang="en-PH" dirty="0"/>
              <a:t> each other and </a:t>
            </a:r>
            <a:r>
              <a:rPr lang="en-PH" b="1" dirty="0"/>
              <a:t>see shared desktop/applications</a:t>
            </a:r>
          </a:p>
          <a:p>
            <a:pPr marL="571500" lvl="1" indent="-260350"/>
            <a:r>
              <a:rPr lang="en-PH" dirty="0"/>
              <a:t>Webex &amp; Video Room participants </a:t>
            </a:r>
            <a:r>
              <a:rPr lang="en-PH" b="1" dirty="0"/>
              <a:t>can’t</a:t>
            </a:r>
            <a:r>
              <a:rPr lang="en-PH" dirty="0"/>
              <a:t> see each other.</a:t>
            </a:r>
          </a:p>
          <a:p>
            <a:pPr marL="74081" indent="0">
              <a:spcBef>
                <a:spcPts val="600"/>
              </a:spcBef>
              <a:buNone/>
            </a:pPr>
            <a:r>
              <a:rPr lang="en-PH" dirty="0"/>
              <a:t>​New Video Room experience when using the integrated version of  Webex &amp; Video Rooms</a:t>
            </a:r>
            <a:r>
              <a:rPr lang="en-US" dirty="0"/>
              <a:t>​:</a:t>
            </a:r>
          </a:p>
          <a:p>
            <a:pPr marL="571500" lvl="1" indent="-260350"/>
            <a:r>
              <a:rPr lang="en-PH" sz="2100" dirty="0"/>
              <a:t>Video Room and Webex participants</a:t>
            </a:r>
            <a:r>
              <a:rPr lang="en-PH" sz="2100" b="1" dirty="0"/>
              <a:t> can see each other!</a:t>
            </a:r>
          </a:p>
          <a:p>
            <a:endParaRPr lang="en-US" dirty="0"/>
          </a:p>
        </p:txBody>
      </p:sp>
      <p:sp>
        <p:nvSpPr>
          <p:cNvPr id="4" name="Title 3">
            <a:extLst>
              <a:ext uri="{FF2B5EF4-FFF2-40B4-BE49-F238E27FC236}">
                <a16:creationId xmlns:a16="http://schemas.microsoft.com/office/drawing/2014/main" id="{43CB8477-9E0C-4D9A-893F-B3C926F65046}"/>
              </a:ext>
            </a:extLst>
          </p:cNvPr>
          <p:cNvSpPr>
            <a:spLocks noGrp="1"/>
          </p:cNvSpPr>
          <p:nvPr>
            <p:ph type="title"/>
          </p:nvPr>
        </p:nvSpPr>
        <p:spPr/>
        <p:txBody>
          <a:bodyPr/>
          <a:lstStyle/>
          <a:p>
            <a:r>
              <a:rPr lang="en-US"/>
              <a:t>What’s Changing</a:t>
            </a:r>
          </a:p>
        </p:txBody>
      </p:sp>
    </p:spTree>
    <p:extLst>
      <p:ext uri="{BB962C8B-B14F-4D97-AF65-F5344CB8AC3E}">
        <p14:creationId xmlns:p14="http://schemas.microsoft.com/office/powerpoint/2010/main" val="244164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4616" y="1345895"/>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2299E822-73FB-48E6-A727-00DC7288F727}"/>
              </a:ext>
            </a:extLst>
          </p:cNvPr>
          <p:cNvSpPr>
            <a:spLocks noGrp="1"/>
          </p:cNvSpPr>
          <p:nvPr>
            <p:ph idx="1"/>
          </p:nvPr>
        </p:nvSpPr>
        <p:spPr/>
        <p:txBody>
          <a:bodyPr/>
          <a:lstStyle/>
          <a:p>
            <a:pPr marL="0" indent="0">
              <a:buNone/>
            </a:pPr>
            <a:r>
              <a:rPr lang="en-US" dirty="0">
                <a:solidFill>
                  <a:schemeClr val="accent6"/>
                </a:solidFill>
              </a:rPr>
              <a:t>New!</a:t>
            </a:r>
            <a:r>
              <a:rPr lang="en-US" dirty="0"/>
              <a:t> Add a Webex Meeting to ALL meetings taking place in a Video Room. </a:t>
            </a:r>
            <a:r>
              <a:rPr lang="en-US" i="1" dirty="0"/>
              <a:t>Even if you don't expect to have remote participants! </a:t>
            </a:r>
          </a:p>
          <a:p>
            <a:endParaRPr lang="en-US" sz="800" dirty="0"/>
          </a:p>
          <a:p>
            <a:pPr marL="0" indent="0">
              <a:buNone/>
            </a:pPr>
            <a:r>
              <a:rPr lang="en-US" dirty="0"/>
              <a:t>To Schedule a meeting:</a:t>
            </a:r>
          </a:p>
          <a:p>
            <a:pPr marL="285750" lvl="1" indent="-285750">
              <a:buFont typeface="+mj-lt"/>
              <a:buAutoNum type="arabicPeriod"/>
            </a:pPr>
            <a:r>
              <a:rPr lang="en-US" dirty="0"/>
              <a:t>In Outlook, create a new </a:t>
            </a:r>
            <a:br>
              <a:rPr lang="en-US" dirty="0"/>
            </a:br>
            <a:r>
              <a:rPr lang="en-US" dirty="0"/>
              <a:t>meeting invitation.</a:t>
            </a:r>
          </a:p>
          <a:p>
            <a:pPr marL="285750" lvl="1" indent="-285750">
              <a:buFont typeface="+mj-lt"/>
              <a:buAutoNum type="arabicPeriod"/>
            </a:pPr>
            <a:r>
              <a:rPr lang="en-US" dirty="0"/>
              <a:t>Click </a:t>
            </a:r>
            <a:r>
              <a:rPr lang="en-US" b="1" dirty="0"/>
              <a:t>Add Webex Meeting</a:t>
            </a:r>
            <a:r>
              <a:rPr lang="en-US" dirty="0"/>
              <a:t>.</a:t>
            </a:r>
          </a:p>
          <a:p>
            <a:pPr lvl="1"/>
            <a:endParaRPr lang="en-US" dirty="0"/>
          </a:p>
        </p:txBody>
      </p:sp>
      <p:sp>
        <p:nvSpPr>
          <p:cNvPr id="3" name="Text Placeholder 2">
            <a:extLst>
              <a:ext uri="{FF2B5EF4-FFF2-40B4-BE49-F238E27FC236}">
                <a16:creationId xmlns:a16="http://schemas.microsoft.com/office/drawing/2014/main" id="{0D07CFF4-D485-4BCF-AFCE-4C62ED196D6A}"/>
              </a:ext>
            </a:extLst>
          </p:cNvPr>
          <p:cNvSpPr>
            <a:spLocks noGrp="1"/>
          </p:cNvSpPr>
          <p:nvPr>
            <p:ph type="body" sz="quarter" idx="10"/>
          </p:nvPr>
        </p:nvSpPr>
        <p:spPr/>
        <p:txBody>
          <a:bodyPr/>
          <a:lstStyle/>
          <a:p>
            <a:r>
              <a:rPr lang="en-US"/>
              <a:t>1.  Change how you Schedule a Meeting</a:t>
            </a:r>
          </a:p>
        </p:txBody>
      </p:sp>
      <p:sp>
        <p:nvSpPr>
          <p:cNvPr id="4" name="Title 3">
            <a:extLst>
              <a:ext uri="{FF2B5EF4-FFF2-40B4-BE49-F238E27FC236}">
                <a16:creationId xmlns:a16="http://schemas.microsoft.com/office/drawing/2014/main" id="{C3408336-18F3-46CC-9A92-D73619607675}"/>
              </a:ext>
            </a:extLst>
          </p:cNvPr>
          <p:cNvSpPr>
            <a:spLocks noGrp="1"/>
          </p:cNvSpPr>
          <p:nvPr>
            <p:ph type="title"/>
          </p:nvPr>
        </p:nvSpPr>
        <p:spPr/>
        <p:txBody>
          <a:bodyPr/>
          <a:lstStyle/>
          <a:p>
            <a:r>
              <a:rPr lang="en-PH"/>
              <a:t>What Video Room Meeting Hosts need to do​</a:t>
            </a:r>
            <a:endParaRPr lang="en-US"/>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t="-1" b="14027"/>
          <a:stretch/>
        </p:blipFill>
        <p:spPr>
          <a:xfrm>
            <a:off x="4657725" y="3048938"/>
            <a:ext cx="7439025" cy="3742387"/>
          </a:xfrm>
          <a:prstGeom prst="rect">
            <a:avLst/>
          </a:prstGeom>
        </p:spPr>
      </p:pic>
      <p:sp>
        <p:nvSpPr>
          <p:cNvPr id="17" name="Rectangle 16"/>
          <p:cNvSpPr/>
          <p:nvPr/>
        </p:nvSpPr>
        <p:spPr>
          <a:xfrm>
            <a:off x="5486400" y="3714750"/>
            <a:ext cx="685093" cy="685800"/>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086447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4616" y="1345895"/>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2299E822-73FB-48E6-A727-00DC7288F727}"/>
              </a:ext>
            </a:extLst>
          </p:cNvPr>
          <p:cNvSpPr>
            <a:spLocks noGrp="1"/>
          </p:cNvSpPr>
          <p:nvPr>
            <p:ph idx="1"/>
          </p:nvPr>
        </p:nvSpPr>
        <p:spPr/>
        <p:txBody>
          <a:bodyPr/>
          <a:lstStyle/>
          <a:p>
            <a:pPr marL="285750" lvl="1" indent="-285750">
              <a:buFont typeface="+mj-lt"/>
              <a:buAutoNum type="arabicPeriod" startAt="3"/>
            </a:pPr>
            <a:r>
              <a:rPr lang="en-US"/>
              <a:t>Add attendees to the meeting invitation.</a:t>
            </a:r>
          </a:p>
        </p:txBody>
      </p:sp>
      <p:sp>
        <p:nvSpPr>
          <p:cNvPr id="3" name="Text Placeholder 2">
            <a:extLst>
              <a:ext uri="{FF2B5EF4-FFF2-40B4-BE49-F238E27FC236}">
                <a16:creationId xmlns:a16="http://schemas.microsoft.com/office/drawing/2014/main" id="{0D07CFF4-D485-4BCF-AFCE-4C62ED196D6A}"/>
              </a:ext>
            </a:extLst>
          </p:cNvPr>
          <p:cNvSpPr>
            <a:spLocks noGrp="1"/>
          </p:cNvSpPr>
          <p:nvPr>
            <p:ph type="body" sz="quarter" idx="10"/>
          </p:nvPr>
        </p:nvSpPr>
        <p:spPr/>
        <p:txBody>
          <a:bodyPr/>
          <a:lstStyle/>
          <a:p>
            <a:r>
              <a:rPr lang="en-US"/>
              <a:t>1.  Change how you Schedule a Meeting</a:t>
            </a:r>
          </a:p>
        </p:txBody>
      </p:sp>
      <p:sp>
        <p:nvSpPr>
          <p:cNvPr id="4" name="Title 3">
            <a:extLst>
              <a:ext uri="{FF2B5EF4-FFF2-40B4-BE49-F238E27FC236}">
                <a16:creationId xmlns:a16="http://schemas.microsoft.com/office/drawing/2014/main" id="{C3408336-18F3-46CC-9A92-D73619607675}"/>
              </a:ext>
            </a:extLst>
          </p:cNvPr>
          <p:cNvSpPr>
            <a:spLocks noGrp="1"/>
          </p:cNvSpPr>
          <p:nvPr>
            <p:ph type="title"/>
          </p:nvPr>
        </p:nvSpPr>
        <p:spPr/>
        <p:txBody>
          <a:bodyPr/>
          <a:lstStyle/>
          <a:p>
            <a:r>
              <a:rPr lang="en-PH"/>
              <a:t>What Video Room Meeting Hosts need to do​</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87" y="2289621"/>
            <a:ext cx="7439025" cy="4352925"/>
          </a:xfrm>
          <a:prstGeom prst="rect">
            <a:avLst/>
          </a:prstGeom>
        </p:spPr>
      </p:pic>
      <p:sp>
        <p:nvSpPr>
          <p:cNvPr id="9" name="Rectangle 8"/>
          <p:cNvSpPr/>
          <p:nvPr/>
        </p:nvSpPr>
        <p:spPr>
          <a:xfrm>
            <a:off x="2343150" y="4123183"/>
            <a:ext cx="2019300" cy="277367"/>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108878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4616" y="1345895"/>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2299E822-73FB-48E6-A727-00DC7288F727}"/>
              </a:ext>
            </a:extLst>
          </p:cNvPr>
          <p:cNvSpPr>
            <a:spLocks noGrp="1"/>
          </p:cNvSpPr>
          <p:nvPr>
            <p:ph idx="1"/>
          </p:nvPr>
        </p:nvSpPr>
        <p:spPr/>
        <p:txBody>
          <a:bodyPr/>
          <a:lstStyle/>
          <a:p>
            <a:pPr marL="285750" lvl="1" indent="-285750">
              <a:buFont typeface="+mj-lt"/>
              <a:buAutoNum type="arabicPeriod" startAt="4"/>
            </a:pPr>
            <a:r>
              <a:rPr lang="en-US"/>
              <a:t>Add Video Rooms to the meeting invitation.</a:t>
            </a:r>
          </a:p>
        </p:txBody>
      </p:sp>
      <p:sp>
        <p:nvSpPr>
          <p:cNvPr id="3" name="Text Placeholder 2">
            <a:extLst>
              <a:ext uri="{FF2B5EF4-FFF2-40B4-BE49-F238E27FC236}">
                <a16:creationId xmlns:a16="http://schemas.microsoft.com/office/drawing/2014/main" id="{0D07CFF4-D485-4BCF-AFCE-4C62ED196D6A}"/>
              </a:ext>
            </a:extLst>
          </p:cNvPr>
          <p:cNvSpPr>
            <a:spLocks noGrp="1"/>
          </p:cNvSpPr>
          <p:nvPr>
            <p:ph type="body" sz="quarter" idx="10"/>
          </p:nvPr>
        </p:nvSpPr>
        <p:spPr/>
        <p:txBody>
          <a:bodyPr/>
          <a:lstStyle/>
          <a:p>
            <a:r>
              <a:rPr lang="en-US"/>
              <a:t>1.  Change how you Schedule a Meeting</a:t>
            </a:r>
          </a:p>
        </p:txBody>
      </p:sp>
      <p:sp>
        <p:nvSpPr>
          <p:cNvPr id="4" name="Title 3">
            <a:extLst>
              <a:ext uri="{FF2B5EF4-FFF2-40B4-BE49-F238E27FC236}">
                <a16:creationId xmlns:a16="http://schemas.microsoft.com/office/drawing/2014/main" id="{C3408336-18F3-46CC-9A92-D73619607675}"/>
              </a:ext>
            </a:extLst>
          </p:cNvPr>
          <p:cNvSpPr>
            <a:spLocks noGrp="1"/>
          </p:cNvSpPr>
          <p:nvPr>
            <p:ph type="title"/>
          </p:nvPr>
        </p:nvSpPr>
        <p:spPr/>
        <p:txBody>
          <a:bodyPr/>
          <a:lstStyle/>
          <a:p>
            <a:r>
              <a:rPr lang="en-PH"/>
              <a:t>What Video Room Meeting Hosts need to do​</a:t>
            </a:r>
            <a:endParaRPr lang="en-US"/>
          </a:p>
        </p:txBody>
      </p:sp>
      <p:pic>
        <p:nvPicPr>
          <p:cNvPr id="6" name="Picture 7" descr="A screenshot of a cell phone&#10;&#10;Description generated with very high confidence">
            <a:extLst>
              <a:ext uri="{FF2B5EF4-FFF2-40B4-BE49-F238E27FC236}">
                <a16:creationId xmlns:a16="http://schemas.microsoft.com/office/drawing/2014/main" id="{73178B24-9E72-4A63-B904-34FC1FBCC590}"/>
              </a:ext>
            </a:extLst>
          </p:cNvPr>
          <p:cNvPicPr>
            <a:picLocks noChangeAspect="1"/>
          </p:cNvPicPr>
          <p:nvPr/>
        </p:nvPicPr>
        <p:blipFill>
          <a:blip r:embed="rId2"/>
          <a:stretch>
            <a:fillRect/>
          </a:stretch>
        </p:blipFill>
        <p:spPr>
          <a:xfrm>
            <a:off x="1719532" y="2298662"/>
            <a:ext cx="7444595" cy="4345391"/>
          </a:xfrm>
          <a:prstGeom prst="rect">
            <a:avLst/>
          </a:prstGeom>
        </p:spPr>
      </p:pic>
    </p:spTree>
    <p:extLst>
      <p:ext uri="{BB962C8B-B14F-4D97-AF65-F5344CB8AC3E}">
        <p14:creationId xmlns:p14="http://schemas.microsoft.com/office/powerpoint/2010/main" val="248745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589" y="3950199"/>
            <a:ext cx="5005044" cy="191131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43" y="1972204"/>
            <a:ext cx="4890351" cy="3889306"/>
          </a:xfrm>
          <a:prstGeom prst="rect">
            <a:avLst/>
          </a:prstGeom>
        </p:spPr>
      </p:pic>
      <p:sp>
        <p:nvSpPr>
          <p:cNvPr id="9" name="Rectangle 8"/>
          <p:cNvSpPr/>
          <p:nvPr/>
        </p:nvSpPr>
        <p:spPr>
          <a:xfrm>
            <a:off x="703243" y="1345895"/>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339AE9F6-BADA-4D1D-A3E1-493C0F192695}"/>
              </a:ext>
            </a:extLst>
          </p:cNvPr>
          <p:cNvSpPr>
            <a:spLocks noGrp="1"/>
          </p:cNvSpPr>
          <p:nvPr>
            <p:ph idx="1"/>
          </p:nvPr>
        </p:nvSpPr>
        <p:spPr>
          <a:xfrm>
            <a:off x="5916245" y="1933575"/>
            <a:ext cx="5999235" cy="3943349"/>
          </a:xfrm>
        </p:spPr>
        <p:txBody>
          <a:bodyPr>
            <a:normAutofit/>
          </a:bodyPr>
          <a:lstStyle/>
          <a:p>
            <a:pPr marL="0" indent="0">
              <a:buNone/>
              <a:tabLst>
                <a:tab pos="808038" algn="l"/>
              </a:tabLst>
            </a:pPr>
            <a:r>
              <a:rPr lang="en-PH" dirty="0">
                <a:ea typeface="MS PGothic"/>
              </a:rPr>
              <a:t>If your meeting invitation includes the text </a:t>
            </a:r>
            <a:br>
              <a:rPr lang="en-PH" dirty="0">
                <a:ea typeface="MS PGothic"/>
              </a:rPr>
            </a:br>
            <a:r>
              <a:rPr lang="en-PH" i="1" dirty="0">
                <a:ea typeface="MS PGothic"/>
              </a:rPr>
              <a:t>Join from a video system or application</a:t>
            </a:r>
            <a:r>
              <a:rPr lang="en-PH" dirty="0">
                <a:ea typeface="MS PGothic"/>
              </a:rPr>
              <a:t>:</a:t>
            </a:r>
          </a:p>
          <a:p>
            <a:pPr marL="282575" lvl="1" indent="-263525">
              <a:lnSpc>
                <a:spcPct val="120000"/>
              </a:lnSpc>
              <a:buFont typeface="Arial" charset="0"/>
              <a:buAutoNum type="arabicPeriod"/>
            </a:pPr>
            <a:r>
              <a:rPr lang="en-PH" dirty="0">
                <a:solidFill>
                  <a:srgbClr val="003DAF"/>
                </a:solidFill>
                <a:ea typeface="MS PGothic"/>
                <a:cs typeface="Arial"/>
              </a:rPr>
              <a:t>The meeting </a:t>
            </a:r>
            <a:r>
              <a:rPr lang="en-PH" b="1" dirty="0">
                <a:solidFill>
                  <a:srgbClr val="003DAF"/>
                </a:solidFill>
                <a:ea typeface="MS PGothic"/>
                <a:cs typeface="Arial"/>
              </a:rPr>
              <a:t>Host</a:t>
            </a:r>
            <a:r>
              <a:rPr lang="en-PH" dirty="0">
                <a:solidFill>
                  <a:srgbClr val="003DAF"/>
                </a:solidFill>
                <a:ea typeface="MS PGothic"/>
                <a:cs typeface="Arial"/>
              </a:rPr>
              <a:t> should join the Webex meeting from their computer even if in the Video Room and should select </a:t>
            </a:r>
            <a:r>
              <a:rPr lang="en-PH" b="1" dirty="0">
                <a:solidFill>
                  <a:srgbClr val="003DAF"/>
                </a:solidFill>
                <a:ea typeface="MS PGothic"/>
                <a:cs typeface="Arial"/>
              </a:rPr>
              <a:t>No Audio</a:t>
            </a:r>
            <a:r>
              <a:rPr lang="en-PH" dirty="0">
                <a:solidFill>
                  <a:srgbClr val="003DAF"/>
                </a:solidFill>
                <a:ea typeface="MS PGothic"/>
                <a:cs typeface="Arial"/>
              </a:rPr>
              <a:t> from the Webex connection popup.</a:t>
            </a:r>
            <a:endParaRPr lang="en-US" dirty="0"/>
          </a:p>
        </p:txBody>
      </p:sp>
      <p:sp>
        <p:nvSpPr>
          <p:cNvPr id="6" name="Text Placeholder 2">
            <a:extLst>
              <a:ext uri="{FF2B5EF4-FFF2-40B4-BE49-F238E27FC236}">
                <a16:creationId xmlns:a16="http://schemas.microsoft.com/office/drawing/2014/main" id="{C8723998-596B-45F7-A8A2-29252162B050}"/>
              </a:ext>
            </a:extLst>
          </p:cNvPr>
          <p:cNvSpPr>
            <a:spLocks noGrp="1"/>
          </p:cNvSpPr>
          <p:nvPr>
            <p:ph type="body" sz="quarter" idx="10"/>
          </p:nvPr>
        </p:nvSpPr>
        <p:spPr/>
        <p:txBody>
          <a:bodyPr>
            <a:normAutofit/>
          </a:bodyPr>
          <a:lstStyle/>
          <a:p>
            <a:r>
              <a:rPr lang="en-US" sz="2650">
                <a:ea typeface="MS PGothic"/>
              </a:rPr>
              <a:t>2.  Change how you start a Meeting in the Video Room</a:t>
            </a:r>
          </a:p>
        </p:txBody>
      </p:sp>
      <p:sp>
        <p:nvSpPr>
          <p:cNvPr id="17" name="Title 6">
            <a:extLst>
              <a:ext uri="{FF2B5EF4-FFF2-40B4-BE49-F238E27FC236}">
                <a16:creationId xmlns:a16="http://schemas.microsoft.com/office/drawing/2014/main" id="{45250B74-1E43-4EF7-9504-044996B41830}"/>
              </a:ext>
            </a:extLst>
          </p:cNvPr>
          <p:cNvSpPr>
            <a:spLocks noGrp="1"/>
          </p:cNvSpPr>
          <p:nvPr>
            <p:ph type="title"/>
          </p:nvPr>
        </p:nvSpPr>
        <p:spPr/>
        <p:txBody>
          <a:bodyPr>
            <a:noAutofit/>
          </a:bodyPr>
          <a:lstStyle/>
          <a:p>
            <a:r>
              <a:rPr lang="en-PH" sz="3600">
                <a:ea typeface="MS PGothic"/>
              </a:rPr>
              <a:t>What Video Room Meeting Hosts need to do:</a:t>
            </a:r>
          </a:p>
        </p:txBody>
      </p:sp>
      <p:sp>
        <p:nvSpPr>
          <p:cNvPr id="13" name="Rectangle 12"/>
          <p:cNvSpPr/>
          <p:nvPr/>
        </p:nvSpPr>
        <p:spPr>
          <a:xfrm>
            <a:off x="769232" y="4095408"/>
            <a:ext cx="1395166" cy="277367"/>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9" name="Rectangle 18"/>
          <p:cNvSpPr/>
          <p:nvPr/>
        </p:nvSpPr>
        <p:spPr>
          <a:xfrm>
            <a:off x="6456769" y="4684738"/>
            <a:ext cx="2128886" cy="384699"/>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87233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03243" y="1345895"/>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339AE9F6-BADA-4D1D-A3E1-493C0F192695}"/>
              </a:ext>
            </a:extLst>
          </p:cNvPr>
          <p:cNvSpPr>
            <a:spLocks noGrp="1"/>
          </p:cNvSpPr>
          <p:nvPr>
            <p:ph idx="1"/>
          </p:nvPr>
        </p:nvSpPr>
        <p:spPr>
          <a:xfrm>
            <a:off x="790224" y="1933575"/>
            <a:ext cx="10476793" cy="4499309"/>
          </a:xfrm>
        </p:spPr>
        <p:txBody>
          <a:bodyPr>
            <a:normAutofit/>
          </a:bodyPr>
          <a:lstStyle/>
          <a:p>
            <a:pPr marL="4762" lvl="1" indent="0">
              <a:lnSpc>
                <a:spcPct val="120000"/>
              </a:lnSpc>
              <a:buNone/>
            </a:pPr>
            <a:r>
              <a:rPr lang="en-PH" sz="2400" b="1" dirty="0">
                <a:ea typeface="MS PGothic"/>
              </a:rPr>
              <a:t>If the meeting invitation includes the ‘Join from a video system or application’ text</a:t>
            </a:r>
            <a:endParaRPr lang="en-PH" sz="2400" dirty="0">
              <a:solidFill>
                <a:srgbClr val="003DAF"/>
              </a:solidFill>
              <a:ea typeface="MS PGothic"/>
              <a:cs typeface="Arial"/>
            </a:endParaRPr>
          </a:p>
          <a:p>
            <a:pPr marL="461962" lvl="1" indent="-457200">
              <a:lnSpc>
                <a:spcPct val="120000"/>
              </a:lnSpc>
              <a:buFont typeface="+mj-lt"/>
              <a:buAutoNum type="arabicPeriod"/>
            </a:pPr>
            <a:r>
              <a:rPr lang="en-PH" dirty="0">
                <a:solidFill>
                  <a:srgbClr val="003DAF"/>
                </a:solidFill>
                <a:ea typeface="MS PGothic"/>
                <a:cs typeface="Arial"/>
              </a:rPr>
              <a:t>Participants in each video room should click the </a:t>
            </a:r>
            <a:r>
              <a:rPr lang="en-PH" b="1" dirty="0">
                <a:solidFill>
                  <a:srgbClr val="003DAF"/>
                </a:solidFill>
                <a:ea typeface="MS PGothic"/>
                <a:cs typeface="Arial"/>
              </a:rPr>
              <a:t>Join </a:t>
            </a:r>
            <a:r>
              <a:rPr lang="en-PH" dirty="0">
                <a:solidFill>
                  <a:srgbClr val="003DAF"/>
                </a:solidFill>
                <a:ea typeface="MS PGothic"/>
                <a:cs typeface="Arial"/>
              </a:rPr>
              <a:t>button on Video Room panel.</a:t>
            </a:r>
          </a:p>
          <a:p>
            <a:pPr marL="339725" lvl="1" indent="-334963">
              <a:lnSpc>
                <a:spcPct val="120000"/>
              </a:lnSpc>
              <a:buFont typeface="+mj-lt"/>
              <a:buAutoNum type="arabicPeriod"/>
            </a:pPr>
            <a:endParaRPr lang="en-PH" dirty="0">
              <a:solidFill>
                <a:srgbClr val="003DAF"/>
              </a:solidFill>
              <a:ea typeface="MS PGothic"/>
              <a:cs typeface="Arial"/>
            </a:endParaRPr>
          </a:p>
          <a:p>
            <a:pPr marL="339725" lvl="1" indent="-334963">
              <a:lnSpc>
                <a:spcPct val="120000"/>
              </a:lnSpc>
              <a:buFont typeface="+mj-lt"/>
              <a:buAutoNum type="arabicPeriod"/>
            </a:pPr>
            <a:endParaRPr lang="en-PH" dirty="0">
              <a:solidFill>
                <a:srgbClr val="003DAF"/>
              </a:solidFill>
              <a:ea typeface="MS PGothic"/>
              <a:cs typeface="Arial"/>
            </a:endParaRPr>
          </a:p>
          <a:p>
            <a:pPr marL="339725" lvl="1" indent="-334963">
              <a:lnSpc>
                <a:spcPct val="120000"/>
              </a:lnSpc>
              <a:buFont typeface="+mj-lt"/>
              <a:buAutoNum type="arabicPeriod"/>
            </a:pPr>
            <a:endParaRPr lang="en-PH" dirty="0">
              <a:solidFill>
                <a:srgbClr val="003DAF"/>
              </a:solidFill>
              <a:ea typeface="MS PGothic"/>
              <a:cs typeface="Arial"/>
            </a:endParaRPr>
          </a:p>
          <a:p>
            <a:pPr marL="339725" lvl="1" indent="-334963">
              <a:lnSpc>
                <a:spcPct val="120000"/>
              </a:lnSpc>
              <a:buFont typeface="+mj-lt"/>
              <a:buAutoNum type="arabicPeriod"/>
            </a:pPr>
            <a:endParaRPr lang="en-PH" dirty="0">
              <a:solidFill>
                <a:srgbClr val="003DAF"/>
              </a:solidFill>
              <a:ea typeface="MS PGothic"/>
              <a:cs typeface="Arial"/>
            </a:endParaRPr>
          </a:p>
          <a:p>
            <a:pPr marL="339725" lvl="1" indent="-334963">
              <a:lnSpc>
                <a:spcPct val="120000"/>
              </a:lnSpc>
              <a:buFont typeface="Arial" charset="0"/>
              <a:buAutoNum type="arabicPeriod"/>
            </a:pPr>
            <a:r>
              <a:rPr lang="en-PH" dirty="0">
                <a:solidFill>
                  <a:srgbClr val="003DAF"/>
                </a:solidFill>
                <a:ea typeface="MS PGothic"/>
                <a:cs typeface="Arial"/>
              </a:rPr>
              <a:t>Do NOT add Webex audio. The room will provide the audio for the meeting.  </a:t>
            </a:r>
          </a:p>
          <a:p>
            <a:pPr marL="227965" indent="-227965"/>
            <a:endParaRPr lang="en-US" dirty="0"/>
          </a:p>
        </p:txBody>
      </p:sp>
      <p:sp>
        <p:nvSpPr>
          <p:cNvPr id="6" name="Text Placeholder 2">
            <a:extLst>
              <a:ext uri="{FF2B5EF4-FFF2-40B4-BE49-F238E27FC236}">
                <a16:creationId xmlns:a16="http://schemas.microsoft.com/office/drawing/2014/main" id="{C8723998-596B-45F7-A8A2-29252162B050}"/>
              </a:ext>
            </a:extLst>
          </p:cNvPr>
          <p:cNvSpPr>
            <a:spLocks noGrp="1"/>
          </p:cNvSpPr>
          <p:nvPr>
            <p:ph type="body" sz="quarter" idx="10"/>
          </p:nvPr>
        </p:nvSpPr>
        <p:spPr/>
        <p:txBody>
          <a:bodyPr>
            <a:normAutofit/>
          </a:bodyPr>
          <a:lstStyle/>
          <a:p>
            <a:r>
              <a:rPr lang="en-US" sz="2650">
                <a:ea typeface="MS PGothic"/>
              </a:rPr>
              <a:t>2.  Change how you start a Meeting in the Video Room</a:t>
            </a:r>
          </a:p>
        </p:txBody>
      </p:sp>
      <p:sp>
        <p:nvSpPr>
          <p:cNvPr id="17" name="Title 6">
            <a:extLst>
              <a:ext uri="{FF2B5EF4-FFF2-40B4-BE49-F238E27FC236}">
                <a16:creationId xmlns:a16="http://schemas.microsoft.com/office/drawing/2014/main" id="{45250B74-1E43-4EF7-9504-044996B41830}"/>
              </a:ext>
            </a:extLst>
          </p:cNvPr>
          <p:cNvSpPr>
            <a:spLocks noGrp="1"/>
          </p:cNvSpPr>
          <p:nvPr>
            <p:ph type="title"/>
          </p:nvPr>
        </p:nvSpPr>
        <p:spPr/>
        <p:txBody>
          <a:bodyPr>
            <a:noAutofit/>
          </a:bodyPr>
          <a:lstStyle/>
          <a:p>
            <a:r>
              <a:rPr lang="en-PH" sz="3600">
                <a:ea typeface="MS PGothic"/>
              </a:rPr>
              <a:t>What Video Room Meeting Hosts need to do:</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68" y="3060317"/>
            <a:ext cx="5019675" cy="1285875"/>
          </a:xfrm>
          <a:prstGeom prst="rect">
            <a:avLst/>
          </a:prstGeom>
        </p:spPr>
      </p:pic>
      <p:pic>
        <p:nvPicPr>
          <p:cNvPr id="12" name="Picture 11">
            <a:extLst>
              <a:ext uri="{FF2B5EF4-FFF2-40B4-BE49-F238E27FC236}">
                <a16:creationId xmlns:a16="http://schemas.microsoft.com/office/drawing/2014/main" id="{8B39A190-77A8-4459-A419-0A99CDC8EBF5}"/>
              </a:ext>
            </a:extLst>
          </p:cNvPr>
          <p:cNvPicPr>
            <a:picLocks noChangeAspect="1"/>
          </p:cNvPicPr>
          <p:nvPr/>
        </p:nvPicPr>
        <p:blipFill>
          <a:blip r:embed="rId4"/>
          <a:stretch>
            <a:fillRect/>
          </a:stretch>
        </p:blipFill>
        <p:spPr>
          <a:xfrm>
            <a:off x="924983" y="5214075"/>
            <a:ext cx="4572000" cy="1066800"/>
          </a:xfrm>
          <a:prstGeom prst="rect">
            <a:avLst/>
          </a:prstGeom>
        </p:spPr>
      </p:pic>
      <p:sp>
        <p:nvSpPr>
          <p:cNvPr id="11" name="Multiply 10"/>
          <p:cNvSpPr/>
          <p:nvPr/>
        </p:nvSpPr>
        <p:spPr>
          <a:xfrm>
            <a:off x="1868325" y="4903965"/>
            <a:ext cx="2347275" cy="1687021"/>
          </a:xfrm>
          <a:prstGeom prst="mathMultiply">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5887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03243" y="1345895"/>
            <a:ext cx="390525" cy="390525"/>
          </a:xfrm>
          <a:prstGeom prst="rect">
            <a:avLst/>
          </a:prstGeom>
          <a:ln w="19050">
            <a:solidFill>
              <a:srgbClr val="FF984B"/>
            </a:solidFill>
          </a:ln>
          <a:effectLst>
            <a:outerShdw blurRad="76200" dir="13500000" sy="23000" kx="1200000" algn="br"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339AE9F6-BADA-4D1D-A3E1-493C0F192695}"/>
              </a:ext>
            </a:extLst>
          </p:cNvPr>
          <p:cNvSpPr>
            <a:spLocks noGrp="1"/>
          </p:cNvSpPr>
          <p:nvPr>
            <p:ph idx="1"/>
          </p:nvPr>
        </p:nvSpPr>
        <p:spPr>
          <a:xfrm>
            <a:off x="790224" y="1933575"/>
            <a:ext cx="11030988" cy="3943349"/>
          </a:xfrm>
        </p:spPr>
        <p:txBody>
          <a:bodyPr>
            <a:normAutofit/>
          </a:bodyPr>
          <a:lstStyle/>
          <a:p>
            <a:pPr marL="0" lvl="1" indent="0">
              <a:spcAft>
                <a:spcPts val="800"/>
              </a:spcAft>
              <a:buNone/>
            </a:pPr>
            <a:r>
              <a:rPr lang="en-PH" sz="2400" b="1" dirty="0">
                <a:ea typeface="MS PGothic"/>
              </a:rPr>
              <a:t>If the meeting invitation does NOT include the ‘Join from a video system or application’ text:</a:t>
            </a:r>
          </a:p>
          <a:p>
            <a:pPr marL="461962" lvl="1" indent="-457200">
              <a:lnSpc>
                <a:spcPct val="120000"/>
              </a:lnSpc>
              <a:buFont typeface="+mj-lt"/>
              <a:buAutoNum type="arabicPeriod"/>
            </a:pPr>
            <a:r>
              <a:rPr lang="en-PH" dirty="0">
                <a:solidFill>
                  <a:srgbClr val="003DAF"/>
                </a:solidFill>
                <a:ea typeface="MS PGothic"/>
                <a:cs typeface="Arial"/>
              </a:rPr>
              <a:t>Participants in each video room should click the </a:t>
            </a:r>
            <a:r>
              <a:rPr lang="en-PH" b="1" dirty="0">
                <a:solidFill>
                  <a:srgbClr val="003DAF"/>
                </a:solidFill>
                <a:ea typeface="MS PGothic"/>
                <a:cs typeface="Arial"/>
              </a:rPr>
              <a:t>Join </a:t>
            </a:r>
            <a:r>
              <a:rPr lang="en-PH" dirty="0">
                <a:solidFill>
                  <a:srgbClr val="003DAF"/>
                </a:solidFill>
                <a:ea typeface="MS PGothic"/>
                <a:cs typeface="Arial"/>
              </a:rPr>
              <a:t>button on Video Room panel.</a:t>
            </a:r>
          </a:p>
          <a:p>
            <a:pPr marL="339725" lvl="1" indent="-334963">
              <a:lnSpc>
                <a:spcPct val="120000"/>
              </a:lnSpc>
              <a:buFont typeface="+mj-lt"/>
              <a:buAutoNum type="arabicPeriod"/>
            </a:pPr>
            <a:endParaRPr lang="en-PH" dirty="0">
              <a:solidFill>
                <a:srgbClr val="003DAF"/>
              </a:solidFill>
              <a:ea typeface="MS PGothic"/>
              <a:cs typeface="Arial"/>
            </a:endParaRPr>
          </a:p>
          <a:p>
            <a:pPr marL="339725" lvl="1" indent="-334963">
              <a:lnSpc>
                <a:spcPct val="120000"/>
              </a:lnSpc>
              <a:buFont typeface="+mj-lt"/>
              <a:buAutoNum type="arabicPeriod"/>
            </a:pPr>
            <a:endParaRPr lang="en-PH" dirty="0">
              <a:solidFill>
                <a:srgbClr val="003DAF"/>
              </a:solidFill>
              <a:ea typeface="MS PGothic"/>
              <a:cs typeface="Arial"/>
            </a:endParaRPr>
          </a:p>
          <a:p>
            <a:pPr marL="339725" lvl="1" indent="-334963">
              <a:lnSpc>
                <a:spcPct val="120000"/>
              </a:lnSpc>
              <a:buFont typeface="+mj-lt"/>
              <a:buAutoNum type="arabicPeriod"/>
            </a:pPr>
            <a:endParaRPr lang="en-PH" dirty="0">
              <a:solidFill>
                <a:srgbClr val="003DAF"/>
              </a:solidFill>
              <a:ea typeface="MS PGothic"/>
              <a:cs typeface="Arial"/>
            </a:endParaRPr>
          </a:p>
          <a:p>
            <a:pPr marL="339725" lvl="1" indent="-339725">
              <a:lnSpc>
                <a:spcPct val="120000"/>
              </a:lnSpc>
              <a:buFont typeface="Arial" charset="0"/>
              <a:buAutoNum type="arabicPeriod"/>
            </a:pPr>
            <a:r>
              <a:rPr lang="en-PH" dirty="0">
                <a:solidFill>
                  <a:srgbClr val="003DAF"/>
                </a:solidFill>
                <a:ea typeface="MS PGothic"/>
                <a:cs typeface="Arial"/>
              </a:rPr>
              <a:t>One video room should add Webex audio using the steps shown below.</a:t>
            </a:r>
          </a:p>
          <a:p>
            <a:pPr marL="339725" indent="-339725"/>
            <a:endParaRPr lang="en-US" sz="2000" dirty="0"/>
          </a:p>
        </p:txBody>
      </p:sp>
      <p:sp>
        <p:nvSpPr>
          <p:cNvPr id="6" name="Text Placeholder 2">
            <a:extLst>
              <a:ext uri="{FF2B5EF4-FFF2-40B4-BE49-F238E27FC236}">
                <a16:creationId xmlns:a16="http://schemas.microsoft.com/office/drawing/2014/main" id="{C8723998-596B-45F7-A8A2-29252162B050}"/>
              </a:ext>
            </a:extLst>
          </p:cNvPr>
          <p:cNvSpPr>
            <a:spLocks noGrp="1"/>
          </p:cNvSpPr>
          <p:nvPr>
            <p:ph type="body" sz="quarter" idx="10"/>
          </p:nvPr>
        </p:nvSpPr>
        <p:spPr/>
        <p:txBody>
          <a:bodyPr>
            <a:normAutofit/>
          </a:bodyPr>
          <a:lstStyle/>
          <a:p>
            <a:r>
              <a:rPr lang="en-US" sz="2650">
                <a:ea typeface="MS PGothic"/>
              </a:rPr>
              <a:t>2.  Change how you start a Meeting in the Video Room</a:t>
            </a:r>
          </a:p>
        </p:txBody>
      </p:sp>
      <p:sp>
        <p:nvSpPr>
          <p:cNvPr id="17" name="Title 6">
            <a:extLst>
              <a:ext uri="{FF2B5EF4-FFF2-40B4-BE49-F238E27FC236}">
                <a16:creationId xmlns:a16="http://schemas.microsoft.com/office/drawing/2014/main" id="{45250B74-1E43-4EF7-9504-044996B41830}"/>
              </a:ext>
            </a:extLst>
          </p:cNvPr>
          <p:cNvSpPr>
            <a:spLocks noGrp="1"/>
          </p:cNvSpPr>
          <p:nvPr>
            <p:ph type="title"/>
          </p:nvPr>
        </p:nvSpPr>
        <p:spPr/>
        <p:txBody>
          <a:bodyPr>
            <a:noAutofit/>
          </a:bodyPr>
          <a:lstStyle/>
          <a:p>
            <a:r>
              <a:rPr lang="en-PH" sz="3600">
                <a:ea typeface="MS PGothic"/>
              </a:rPr>
              <a:t>What Video Room Meeting Hosts need to do:</a:t>
            </a:r>
          </a:p>
        </p:txBody>
      </p:sp>
      <p:pic>
        <p:nvPicPr>
          <p:cNvPr id="5" name="Picture 4">
            <a:extLst>
              <a:ext uri="{FF2B5EF4-FFF2-40B4-BE49-F238E27FC236}">
                <a16:creationId xmlns:a16="http://schemas.microsoft.com/office/drawing/2014/main" id="{8B39A190-77A8-4459-A419-0A99CDC8EBF5}"/>
              </a:ext>
            </a:extLst>
          </p:cNvPr>
          <p:cNvPicPr>
            <a:picLocks noChangeAspect="1"/>
          </p:cNvPicPr>
          <p:nvPr/>
        </p:nvPicPr>
        <p:blipFill>
          <a:blip r:embed="rId3"/>
          <a:stretch>
            <a:fillRect/>
          </a:stretch>
        </p:blipFill>
        <p:spPr>
          <a:xfrm>
            <a:off x="1093768" y="4810124"/>
            <a:ext cx="4572000" cy="1066800"/>
          </a:xfrm>
          <a:prstGeom prst="rect">
            <a:avLst/>
          </a:prstGeom>
        </p:spPr>
      </p:pic>
      <p:sp>
        <p:nvSpPr>
          <p:cNvPr id="10" name="TextBox 9"/>
          <p:cNvSpPr txBox="1"/>
          <p:nvPr/>
        </p:nvSpPr>
        <p:spPr>
          <a:xfrm>
            <a:off x="1159757" y="6035026"/>
            <a:ext cx="5896935" cy="369332"/>
          </a:xfrm>
          <a:prstGeom prst="rect">
            <a:avLst/>
          </a:prstGeom>
          <a:noFill/>
        </p:spPr>
        <p:txBody>
          <a:bodyPr wrap="none" rtlCol="0">
            <a:spAutoFit/>
          </a:bodyPr>
          <a:lstStyle/>
          <a:p>
            <a:r>
              <a:rPr lang="en-PH" b="1">
                <a:solidFill>
                  <a:schemeClr val="accent6"/>
                </a:solidFill>
                <a:latin typeface="+mn-lt"/>
                <a:ea typeface="MS PGothic"/>
              </a:rPr>
              <a:t> Note:</a:t>
            </a:r>
            <a:r>
              <a:rPr lang="en-PH">
                <a:solidFill>
                  <a:schemeClr val="accent6"/>
                </a:solidFill>
                <a:latin typeface="+mn-lt"/>
                <a:ea typeface="MS PGothic"/>
              </a:rPr>
              <a:t>  Refer to the in-room meeting guide when in the room.</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757" y="2830360"/>
            <a:ext cx="5019675" cy="1285875"/>
          </a:xfrm>
          <a:prstGeom prst="rect">
            <a:avLst/>
          </a:prstGeom>
        </p:spPr>
      </p:pic>
    </p:spTree>
    <p:extLst>
      <p:ext uri="{BB962C8B-B14F-4D97-AF65-F5344CB8AC3E}">
        <p14:creationId xmlns:p14="http://schemas.microsoft.com/office/powerpoint/2010/main" val="3711390324"/>
      </p:ext>
    </p:extLst>
  </p:cSld>
  <p:clrMapOvr>
    <a:masterClrMapping/>
  </p:clrMapOvr>
</p:sld>
</file>

<file path=ppt/theme/theme1.xml><?xml version="1.0" encoding="utf-8"?>
<a:theme xmlns:a="http://schemas.openxmlformats.org/drawingml/2006/main" name="Template - GBS 2017-09">
  <a:themeElements>
    <a:clrScheme name="Custom 6">
      <a:dk1>
        <a:sysClr val="windowText" lastClr="000000"/>
      </a:dk1>
      <a:lt1>
        <a:sysClr val="window" lastClr="FFFFFF"/>
      </a:lt1>
      <a:dk2>
        <a:srgbClr val="003DAF"/>
      </a:dk2>
      <a:lt2>
        <a:srgbClr val="BEF0EF"/>
      </a:lt2>
      <a:accent1>
        <a:srgbClr val="0099FF"/>
      </a:accent1>
      <a:accent2>
        <a:srgbClr val="FF7000"/>
      </a:accent2>
      <a:accent3>
        <a:srgbClr val="FFB80F"/>
      </a:accent3>
      <a:accent4>
        <a:srgbClr val="00B055"/>
      </a:accent4>
      <a:accent5>
        <a:srgbClr val="9BD442"/>
      </a:accent5>
      <a:accent6>
        <a:srgbClr val="B0017E"/>
      </a:accent6>
      <a:hlink>
        <a:srgbClr val="2E9DFF"/>
      </a:hlink>
      <a:folHlink>
        <a:srgbClr val="3EA6FF"/>
      </a:folHlink>
    </a:clrScheme>
    <a:fontScheme name="P&amp;G">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ue theme 2016 16x9">
  <a:themeElements>
    <a:clrScheme name="Blue Theme 2016 Colors">
      <a:dk1>
        <a:srgbClr val="58585B"/>
      </a:dk1>
      <a:lt1>
        <a:srgbClr val="FFFFFF"/>
      </a:lt1>
      <a:dk2>
        <a:srgbClr val="58585B"/>
      </a:dk2>
      <a:lt2>
        <a:srgbClr val="049FD9"/>
      </a:lt2>
      <a:accent1>
        <a:srgbClr val="004BAF"/>
      </a:accent1>
      <a:accent2>
        <a:srgbClr val="64BBE3"/>
      </a:accent2>
      <a:accent3>
        <a:srgbClr val="E8EBF1"/>
      </a:accent3>
      <a:accent4>
        <a:srgbClr val="9E9EA2"/>
      </a:accent4>
      <a:accent5>
        <a:srgbClr val="049FD9"/>
      </a:accent5>
      <a:accent6>
        <a:srgbClr val="ABC233"/>
      </a:accent6>
      <a:hlink>
        <a:srgbClr val="049FD9"/>
      </a:hlink>
      <a:folHlink>
        <a:srgbClr val="004B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5A6BC54-6F77-FB49-A26A-A0530AEE387E}" vid="{A21BB7EB-7B7C-C840-A639-87D7F4B21EF7}"/>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F34FCD8AE12049B4137BC7E0B20085" ma:contentTypeVersion="8" ma:contentTypeDescription="Create a new document." ma:contentTypeScope="" ma:versionID="4c5aed3a4891507c34573b6aa7c045b1">
  <xsd:schema xmlns:xsd="http://www.w3.org/2001/XMLSchema" xmlns:xs="http://www.w3.org/2001/XMLSchema" xmlns:p="http://schemas.microsoft.com/office/2006/metadata/properties" xmlns:ns2="b32290a9-0f16-4552-b80b-7063a387c6e0" targetNamespace="http://schemas.microsoft.com/office/2006/metadata/properties" ma:root="true" ma:fieldsID="137222949560f9bcaffb711eb3945a88" ns2:_="">
    <xsd:import namespace="b32290a9-0f16-4552-b80b-7063a387c6e0"/>
    <xsd:element name="properties">
      <xsd:complexType>
        <xsd:sequence>
          <xsd:element name="documentManagement">
            <xsd:complexType>
              <xsd:all>
                <xsd:element ref="ns2:Region" minOccurs="0"/>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2290a9-0f16-4552-b80b-7063a387c6e0" elementFormDefault="qualified">
    <xsd:import namespace="http://schemas.microsoft.com/office/2006/documentManagement/types"/>
    <xsd:import namespace="http://schemas.microsoft.com/office/infopath/2007/PartnerControls"/>
    <xsd:element name="Region" ma:index="8" nillable="true" ma:displayName="Region" ma:list="{3caa6f00-01e2-45ff-97a9-5a8afa0f3ddd}" ma:internalName="Region" ma:readOnly="false" ma:showField="Title">
      <xsd:simpleType>
        <xsd:restriction base="dms:Lookup"/>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gion xmlns="b32290a9-0f16-4552-b80b-7063a387c6e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EC823E-FCA8-4AC1-8CD8-3E624C769B3A}"/>
</file>

<file path=customXml/itemProps2.xml><?xml version="1.0" encoding="utf-8"?>
<ds:datastoreItem xmlns:ds="http://schemas.openxmlformats.org/officeDocument/2006/customXml" ds:itemID="{47103DD0-7D0C-471A-A507-D6D2151F9263}">
  <ds:schemaRefs>
    <ds:schemaRef ds:uri="http://purl.org/dc/terms/"/>
    <ds:schemaRef ds:uri="http://schemas.openxmlformats.org/package/2006/metadata/core-properties"/>
    <ds:schemaRef ds:uri="b9bad113-9ed8-4cd1-9432-b82e52d07ee7"/>
    <ds:schemaRef ds:uri="http://purl.org/dc/dcmitype/"/>
    <ds:schemaRef ds:uri="cfc99781-0c12-4011-9b98-67cf2a56f114"/>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48DBACB-F273-40EB-B7D0-C5882356F3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 - GBS 2017-09</Template>
  <TotalTime>72</TotalTime>
  <Words>1342</Words>
  <Application>Microsoft Office PowerPoint</Application>
  <PresentationFormat>Widescreen</PresentationFormat>
  <Paragraphs>162</Paragraphs>
  <Slides>19</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19</vt:i4>
      </vt:variant>
    </vt:vector>
  </HeadingPairs>
  <TitlesOfParts>
    <vt:vector size="31" baseType="lpstr">
      <vt:lpstr>Arial</vt:lpstr>
      <vt:lpstr>Calibri</vt:lpstr>
      <vt:lpstr>Calibri Light</vt:lpstr>
      <vt:lpstr>Ciscolight</vt:lpstr>
      <vt:lpstr>CiscoSans</vt:lpstr>
      <vt:lpstr>CiscoSans ExtraLight</vt:lpstr>
      <vt:lpstr>Courier New</vt:lpstr>
      <vt:lpstr>Frutiger 45 Light</vt:lpstr>
      <vt:lpstr>Lucida Grande</vt:lpstr>
      <vt:lpstr>Template - GBS 2017-09</vt:lpstr>
      <vt:lpstr>Blue theme 2016 16x9</vt:lpstr>
      <vt:lpstr>1_Office Theme</vt:lpstr>
      <vt:lpstr>PowerPoint Presentation</vt:lpstr>
      <vt:lpstr>Agenda</vt:lpstr>
      <vt:lpstr>What’s Changing</vt:lpstr>
      <vt:lpstr>What Video Room Meeting Hosts need to do​</vt:lpstr>
      <vt:lpstr>What Video Room Meeting Hosts need to do​</vt:lpstr>
      <vt:lpstr>What Video Room Meeting Hosts need to do​</vt:lpstr>
      <vt:lpstr>What Video Room Meeting Hosts need to do:</vt:lpstr>
      <vt:lpstr>What Video Room Meeting Hosts need to do:</vt:lpstr>
      <vt:lpstr>What Video Room Meeting Hosts need to do:</vt:lpstr>
      <vt:lpstr>What Video Room Meeting Hosts need to do:</vt:lpstr>
      <vt:lpstr>Tips</vt:lpstr>
      <vt:lpstr>Tips</vt:lpstr>
      <vt:lpstr>Expected Questions/Issues</vt:lpstr>
      <vt:lpstr>Expected Questions/Issues</vt:lpstr>
      <vt:lpstr>Expected Questions/Issues</vt:lpstr>
      <vt:lpstr>Expected Questions/Issues</vt:lpstr>
      <vt:lpstr>Expected Questions/Issues</vt:lpstr>
      <vt:lpstr>Employee Communications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kalingo.ms</dc:creator>
  <cp:lastModifiedBy>Hylton, Tom</cp:lastModifiedBy>
  <cp:revision>9</cp:revision>
  <dcterms:created xsi:type="dcterms:W3CDTF">2018-03-02T09:17:45Z</dcterms:created>
  <dcterms:modified xsi:type="dcterms:W3CDTF">2019-08-08T18:50:34Z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0x01010072F34FCD8AE12049B4137BC7E0B20085</vt:lpwstr>
  </property>
  <property fmtid="{D5CDD505-2E9C-101B-9397-08002B2CF9AE}" pid="3" name="PGSecurityClass">
    <vt:lpwstr>1;#Internal Use|6d736585-ec1d-4cf0-9e32-96f904fef8e4</vt:lpwstr>
  </property>
  <property fmtid="{D5CDD505-2E9C-101B-9397-08002B2CF9AE}" pid="4" name="PGLanguages">
    <vt:lpwstr/>
  </property>
  <property fmtid="{D5CDD505-2E9C-101B-9397-08002B2CF9AE}" pid="5" name="PGContentClass">
    <vt:lpwstr/>
  </property>
  <property fmtid="{D5CDD505-2E9C-101B-9397-08002B2CF9AE}" pid="6" name="PGProduct">
    <vt:lpwstr/>
  </property>
  <property fmtid="{D5CDD505-2E9C-101B-9397-08002B2CF9AE}" pid="7" name="PGCompetitors">
    <vt:lpwstr/>
  </property>
  <property fmtid="{D5CDD505-2E9C-101B-9397-08002B2CF9AE}" pid="8" name="PGTimePeriod">
    <vt:lpwstr/>
  </property>
  <property fmtid="{D5CDD505-2E9C-101B-9397-08002B2CF9AE}" pid="9" name="PGBusinessProcess">
    <vt:lpwstr/>
  </property>
  <property fmtid="{D5CDD505-2E9C-101B-9397-08002B2CF9AE}" pid="10" name="PGDataRetention">
    <vt:lpwstr>4;#10 Years|77f3f0d2-96d7-4327-80e9-ede75b8a0955</vt:lpwstr>
  </property>
  <property fmtid="{D5CDD505-2E9C-101B-9397-08002B2CF9AE}" pid="11" name="MSIP_Label_a518e53f-798e-43aa-978d-c3fda1f3a682_Enabled">
    <vt:lpwstr>True</vt:lpwstr>
  </property>
  <property fmtid="{D5CDD505-2E9C-101B-9397-08002B2CF9AE}" pid="12" name="MSIP_Label_a518e53f-798e-43aa-978d-c3fda1f3a682_SiteId">
    <vt:lpwstr>3596192b-fdf5-4e2c-a6fa-acb706c963d8</vt:lpwstr>
  </property>
  <property fmtid="{D5CDD505-2E9C-101B-9397-08002B2CF9AE}" pid="13" name="MSIP_Label_a518e53f-798e-43aa-978d-c3fda1f3a682_Owner">
    <vt:lpwstr>weaver.lm@pg.com</vt:lpwstr>
  </property>
  <property fmtid="{D5CDD505-2E9C-101B-9397-08002B2CF9AE}" pid="14" name="MSIP_Label_a518e53f-798e-43aa-978d-c3fda1f3a682_SetDate">
    <vt:lpwstr>2019-03-27T18:25:31.5446043Z</vt:lpwstr>
  </property>
  <property fmtid="{D5CDD505-2E9C-101B-9397-08002B2CF9AE}" pid="15" name="MSIP_Label_a518e53f-798e-43aa-978d-c3fda1f3a682_Name">
    <vt:lpwstr>Business Use</vt:lpwstr>
  </property>
  <property fmtid="{D5CDD505-2E9C-101B-9397-08002B2CF9AE}" pid="16" name="MSIP_Label_a518e53f-798e-43aa-978d-c3fda1f3a682_Application">
    <vt:lpwstr>Microsoft Azure Information Protection</vt:lpwstr>
  </property>
  <property fmtid="{D5CDD505-2E9C-101B-9397-08002B2CF9AE}" pid="17" name="MSIP_Label_a518e53f-798e-43aa-978d-c3fda1f3a682_Extended_MSFT_Method">
    <vt:lpwstr>Manual</vt:lpwstr>
  </property>
  <property fmtid="{D5CDD505-2E9C-101B-9397-08002B2CF9AE}" pid="18" name="Sensitivity">
    <vt:lpwstr>Business Use</vt:lpwstr>
  </property>
  <property fmtid="{D5CDD505-2E9C-101B-9397-08002B2CF9AE}" pid="19" name="PGCustomers">
    <vt:lpwstr/>
  </property>
  <property fmtid="{D5CDD505-2E9C-101B-9397-08002B2CF9AE}" pid="20" name="AuthorIds_UIVersion_512">
    <vt:lpwstr>628</vt:lpwstr>
  </property>
  <property fmtid="{D5CDD505-2E9C-101B-9397-08002B2CF9AE}" pid="21" name="AuthorIds_UIVersion_1024">
    <vt:lpwstr>628</vt:lpwstr>
  </property>
  <property fmtid="{D5CDD505-2E9C-101B-9397-08002B2CF9AE}" pid="22" name="AuthorIds_UIVersion_1536">
    <vt:lpwstr>628</vt:lpwstr>
  </property>
  <property fmtid="{D5CDD505-2E9C-101B-9397-08002B2CF9AE}" pid="23" name="AuthorIds_UIVersion_5120">
    <vt:lpwstr>628</vt:lpwstr>
  </property>
  <property fmtid="{D5CDD505-2E9C-101B-9397-08002B2CF9AE}" pid="24" name="AuthorIds_UIVersion_8704">
    <vt:lpwstr>628</vt:lpwstr>
  </property>
  <property fmtid="{D5CDD505-2E9C-101B-9397-08002B2CF9AE}" pid="25" name="AuthorIds_UIVersion_9216">
    <vt:lpwstr>628</vt:lpwstr>
  </property>
  <property fmtid="{D5CDD505-2E9C-101B-9397-08002B2CF9AE}" pid="26" name="e891aa66f6824d4aa146c746e8924540">
    <vt:lpwstr/>
  </property>
  <property fmtid="{D5CDD505-2E9C-101B-9397-08002B2CF9AE}" pid="27" name="idc5aed79ede410682e5d0d372266512">
    <vt:lpwstr>10 Years|77f3f0d2-96d7-4327-80e9-ede75b8a0955</vt:lpwstr>
  </property>
  <property fmtid="{D5CDD505-2E9C-101B-9397-08002B2CF9AE}" pid="28" name="d6b90e6673734c2a8fb8005356e4ee60">
    <vt:lpwstr/>
  </property>
  <property fmtid="{D5CDD505-2E9C-101B-9397-08002B2CF9AE}" pid="29" name="o644d5d6181342f68096b049467e512b">
    <vt:lpwstr/>
  </property>
  <property fmtid="{D5CDD505-2E9C-101B-9397-08002B2CF9AE}" pid="30" name="ief8e42551d541f0a0b32cf16412b640">
    <vt:lpwstr/>
  </property>
  <property fmtid="{D5CDD505-2E9C-101B-9397-08002B2CF9AE}" pid="31" name="TaxCatchAll">
    <vt:lpwstr>4;#10 Years|77f3f0d2-96d7-4327-80e9-ede75b8a0955;#1;#Internal Use|6d736585-ec1d-4cf0-9e32-96f904fef8e4</vt:lpwstr>
  </property>
  <property fmtid="{D5CDD505-2E9C-101B-9397-08002B2CF9AE}" pid="32" name="f78779d2cb9f4db597bd524629bd6cb3">
    <vt:lpwstr>Internal Use|6d736585-ec1d-4cf0-9e32-96f904fef8e4</vt:lpwstr>
  </property>
  <property fmtid="{D5CDD505-2E9C-101B-9397-08002B2CF9AE}" pid="33" name="f0d0f1ff99ba45b2af90c798e2b7b480">
    <vt:lpwstr/>
  </property>
  <property fmtid="{D5CDD505-2E9C-101B-9397-08002B2CF9AE}" pid="34" name="j894c00ca53c4c9dbeed5015694d548f">
    <vt:lpwstr/>
  </property>
  <property fmtid="{D5CDD505-2E9C-101B-9397-08002B2CF9AE}" pid="35" name="ne4737f119b7403eb841aa1fca4cf83b">
    <vt:lpwstr/>
  </property>
</Properties>
</file>